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Proxima Nova" panose="02000506030000020004" pitchFamily="2" charset="0"/>
      <p:regular r:id="rId36"/>
      <p:bold r:id="rId37"/>
      <p:italic r:id="rId38"/>
      <p:boldItalic r:id="rId39"/>
    </p:embeddedFont>
    <p:embeddedFont>
      <p:font typeface="Proxima Nova Extrabold" panose="02000506030000020004" pitchFamily="2" charset="0"/>
      <p:bold r:id="rId40"/>
    </p:embeddedFont>
    <p:embeddedFont>
      <p:font typeface="Proxima Nova Semibold" panose="02000506030000020004"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718"/>
  </p:normalViewPr>
  <p:slideViewPr>
    <p:cSldViewPr snapToGrid="0">
      <p:cViewPr varScale="1">
        <p:scale>
          <a:sx n="156" d="100"/>
          <a:sy n="156" d="100"/>
        </p:scale>
        <p:origin x="60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05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115d4acd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115d4acd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r>
              <a:rPr lang="en" sz="1050">
                <a:solidFill>
                  <a:schemeClr val="dk1"/>
                </a:solidFill>
              </a:rPr>
              <a:t>PLANNED FOR THE COMMUNITY ARE APPROXIMATELY 12,000 RESIDENTIAL UNITS THAT WILL ATTRACT MORE THAN 32,000 RESIDENTS TO THE AREA. </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OUR LAND PLAN IS APPROXIMATELY 5 SQUARE MILES - 48TH ON NORTH  AND 26TH ON SOUTH - E-470 WEST &amp; POWHATON ON EAST</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NEW INTERCHANGE AT E-470 AND 38TH</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8 VILLAGES - 6 RESIDENTIAL VILLAGES, A MIXED USE VILLAGE (NORTH HIGHLANDS MARKET) NW CORNER AND A COMMERCIAL VILLAGE (CAMPUS ON MAIN) SW CORNER WITH MEDICAL AND CORPORATE CAMPUSES</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NOTE ALL PARKS ON AND OPEN SPACE, ESPECIALLY HIGHLANDS CREEK PARK</a:t>
            </a:r>
            <a:endParaRPr sz="1050">
              <a:solidFill>
                <a:schemeClr val="dk1"/>
              </a:solidFill>
            </a:endParaRPr>
          </a:p>
          <a:p>
            <a:pPr marL="457200" lvl="0" indent="0" algn="l" rtl="0">
              <a:lnSpc>
                <a:spcPct val="218181"/>
              </a:lnSpc>
              <a:spcBef>
                <a:spcPts val="0"/>
              </a:spcBef>
              <a:spcAft>
                <a:spcPts val="0"/>
              </a:spcAft>
              <a:buNone/>
            </a:pPr>
            <a:endParaRPr sz="1050">
              <a:solidFill>
                <a:schemeClr val="dk1"/>
              </a:solidFill>
            </a:endParaRPr>
          </a:p>
          <a:p>
            <a:pPr marL="457200" lvl="0" indent="0" algn="l" rtl="0">
              <a:lnSpc>
                <a:spcPct val="218181"/>
              </a:lnSpc>
              <a:spcBef>
                <a:spcPts val="0"/>
              </a:spcBef>
              <a:spcAft>
                <a:spcPts val="0"/>
              </a:spcAft>
              <a:buNone/>
            </a:pPr>
            <a:endParaRPr sz="1050">
              <a:solidFill>
                <a:schemeClr val="dk1"/>
              </a:solidFill>
            </a:endParaRPr>
          </a:p>
          <a:p>
            <a:pPr marL="457200" lvl="0" indent="0" algn="l" rtl="0">
              <a:lnSpc>
                <a:spcPct val="200000"/>
              </a:lnSpc>
              <a:spcBef>
                <a:spcPts val="0"/>
              </a:spcBef>
              <a:spcAft>
                <a:spcPts val="0"/>
              </a:spcAft>
              <a:buNone/>
            </a:pPr>
            <a:endParaRPr sz="105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50000"/>
              </a:lnSpc>
              <a:spcBef>
                <a:spcPts val="0"/>
              </a:spcBef>
              <a:spcAft>
                <a:spcPts val="0"/>
              </a:spcAft>
              <a:buNone/>
            </a:pPr>
            <a:endParaRPr sz="12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1bf6834be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1bf6834b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6115d4acd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6115d4a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r>
              <a:rPr lang="en" sz="1050">
                <a:solidFill>
                  <a:schemeClr val="dk1"/>
                </a:solidFill>
              </a:rPr>
              <a:t>THE AURORA HIGHLANDS HAS MORE THAN 400 ACRES OF LAND DEDICATED TO PARKS, TRAILS AND OPEN SPACE.</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21 MILES OF TRAILS, 12 NEIGHBORHOOD PARKS AND 20 POCKET PARKS WEAVE THROUGHOUT THE VILLAGES.</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NATURAL STREAMS, PEDESTRIAN AND BIKING TRAILS, COMMUNITY PARKS, PLAYGROUNDS AND ATHLETIC FIELDS, ARE ALL KEY AMENITIES THAT WILL CONNECT RESIDENTS TO THE BEST OF COLORADO’S OUTDOOR LIFESTYLE.</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THE RENDERING YOU SEE HERE IS A VIEW OF ONE OF OUR MOST EXCITING PARKS - HIGHLANDS CREEK PARK</a:t>
            </a:r>
            <a:endParaRPr sz="1050">
              <a:solidFill>
                <a:schemeClr val="dk1"/>
              </a:solidFill>
            </a:endParaRPr>
          </a:p>
          <a:p>
            <a:pPr marL="457200" lvl="0" indent="0" algn="l" rtl="0">
              <a:lnSpc>
                <a:spcPct val="150000"/>
              </a:lnSpc>
              <a:spcBef>
                <a:spcPts val="0"/>
              </a:spcBef>
              <a:spcAft>
                <a:spcPts val="0"/>
              </a:spcAft>
              <a:buNone/>
            </a:pPr>
            <a:endParaRPr sz="1050">
              <a:solidFill>
                <a:schemeClr val="dk1"/>
              </a:solidFill>
            </a:endParaRPr>
          </a:p>
          <a:p>
            <a:pPr marL="457200" lvl="0" indent="0" algn="l" rtl="0">
              <a:lnSpc>
                <a:spcPct val="115000"/>
              </a:lnSpc>
              <a:spcBef>
                <a:spcPts val="0"/>
              </a:spcBef>
              <a:spcAft>
                <a:spcPts val="0"/>
              </a:spcAft>
              <a:buNone/>
            </a:pPr>
            <a:endParaRPr sz="12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611d7bea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611d7bea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r>
              <a:rPr lang="en" sz="1050">
                <a:solidFill>
                  <a:schemeClr val="dk1"/>
                </a:solidFill>
              </a:rPr>
              <a:t>AT NEARLY 100 ACRES, HIGHLANDS CREEK PARK WILL FEATURE PUBLIC ART INSTALLATIONS, PERFORMANCE PLAZAS, CLIMBING WALLS, A ZIP LINE, EMBANKMENT SLIDES, NATURE PLAY, INTERPRETIVE EDUCATIONAL STATIONS, A LINEAR CHALLENGE COURSE, KINETIC SCULPTURE GARDEN AND POLLINATOR GARDENS AS WELL AS CREEKSIDE ACCESS.</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THIS DISPLAY IS PROBABLY A BIT HARD TO SEE BUT YOU CAN CHECK IT OUT ON OUR WEB SITE</a:t>
            </a:r>
            <a:endParaRPr sz="1050">
              <a:solidFill>
                <a:schemeClr val="dk1"/>
              </a:solidFill>
            </a:endParaRPr>
          </a:p>
          <a:p>
            <a:pPr marL="0" lvl="0" indent="0" algn="l" rtl="0">
              <a:lnSpc>
                <a:spcPct val="150000"/>
              </a:lnSpc>
              <a:spcBef>
                <a:spcPts val="0"/>
              </a:spcBef>
              <a:spcAft>
                <a:spcPts val="0"/>
              </a:spcAft>
              <a:buNone/>
            </a:pPr>
            <a:endParaRPr sz="1200"/>
          </a:p>
          <a:p>
            <a:pPr marL="457200" lvl="0" indent="0" algn="l" rtl="0">
              <a:lnSpc>
                <a:spcPct val="150000"/>
              </a:lnSpc>
              <a:spcBef>
                <a:spcPts val="0"/>
              </a:spcBef>
              <a:spcAft>
                <a:spcPts val="0"/>
              </a:spcAft>
              <a:buNone/>
            </a:pP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afc2700eb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afc2700e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r>
              <a:rPr lang="en" sz="1050">
                <a:solidFill>
                  <a:schemeClr val="dk1"/>
                </a:solidFill>
              </a:rPr>
              <a:t>AT NEARLY 100 ACRES, HIGHLANDS CREEK PARK WILL FEATURE PUBLIC ART INSTALLATIONS, PERFORMANCE PLAZAS, CLIMBING WALLS, A ZIP LINE, EMBANKMENT SLIDES, NATURE PLAY, INTERPRETIVE EDUCATIONAL STATIONS, A LINEAR CHALLENGE COURSE, KINETIC SCULPTURE GARDEN AND POLLINATOR GARDENS AS WELL AS CREEKSIDE ACCESS.</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THIS DISPLAY IS PROBABLY A BIT HARD TO SEE BUT YOU CAN CHECK IT OUT ON OUR WEB SITE</a:t>
            </a:r>
            <a:endParaRPr sz="1050">
              <a:solidFill>
                <a:schemeClr val="dk1"/>
              </a:solidFill>
            </a:endParaRPr>
          </a:p>
          <a:p>
            <a:pPr marL="0" lvl="0" indent="0" algn="l" rtl="0">
              <a:lnSpc>
                <a:spcPct val="150000"/>
              </a:lnSpc>
              <a:spcBef>
                <a:spcPts val="0"/>
              </a:spcBef>
              <a:spcAft>
                <a:spcPts val="0"/>
              </a:spcAft>
              <a:buNone/>
            </a:pPr>
            <a:endParaRPr sz="1200"/>
          </a:p>
          <a:p>
            <a:pPr marL="457200" lvl="0" indent="0" algn="l" rtl="0">
              <a:lnSpc>
                <a:spcPct val="150000"/>
              </a:lnSpc>
              <a:spcBef>
                <a:spcPts val="0"/>
              </a:spcBef>
              <a:spcAft>
                <a:spcPts val="0"/>
              </a:spcAft>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6147554bea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6147554bea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endParaRPr sz="1200">
              <a:solidFill>
                <a:schemeClr val="dk1"/>
              </a:solidFill>
              <a:latin typeface="Proxima Nova"/>
              <a:ea typeface="Proxima Nova"/>
              <a:cs typeface="Proxima Nova"/>
              <a:sym typeface="Proxima Nova"/>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OUR  WATER PARK, WHICH IS IN THE DESIGN/BUILD PHASE, WILL BE OPEN ALL YEAR ROUND.</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 IT WILL FEATURE AN INDOOR POOL AND WATER PLAY STRUCTURES SUCH AS THE SLIDE YOU CAN SEE IN THIS ARTIST’S CONCEPT. YOU CAN ALSO SEE OVERSIZED GLASS PANELS THAT OPEN UP THE POOL TO THE COLORADO OUTDOORS ON WARMER DAYS. </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OUTDOORS THERE WILL BE A VOLLEYBALL COURT, SUN DECK, PLAYGROUND OUTDOOR SPLASH PAD AND FIELD AREAS.</a:t>
            </a:r>
            <a:endParaRPr sz="1050">
              <a:solidFill>
                <a:schemeClr val="dk1"/>
              </a:solidFill>
            </a:endParaRPr>
          </a:p>
          <a:p>
            <a:pPr marL="457200" lvl="0" indent="0" algn="l" rtl="0">
              <a:lnSpc>
                <a:spcPct val="200000"/>
              </a:lnSpc>
              <a:spcBef>
                <a:spcPts val="0"/>
              </a:spcBef>
              <a:spcAft>
                <a:spcPts val="0"/>
              </a:spcAft>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 </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6115d4acdb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6115d4acd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 </a:t>
            </a:r>
            <a:endParaRPr b="1">
              <a:solidFill>
                <a:schemeClr val="dk1"/>
              </a:solidFill>
            </a:endParaRPr>
          </a:p>
          <a:p>
            <a:pPr marL="457200" lvl="0" indent="-295275" algn="l" rtl="0">
              <a:lnSpc>
                <a:spcPct val="218181"/>
              </a:lnSpc>
              <a:spcBef>
                <a:spcPts val="0"/>
              </a:spcBef>
              <a:spcAft>
                <a:spcPts val="0"/>
              </a:spcAft>
              <a:buClr>
                <a:srgbClr val="212529"/>
              </a:buClr>
              <a:buSzPts val="1050"/>
              <a:buChar char="●"/>
            </a:pPr>
            <a:r>
              <a:rPr lang="en" sz="1050">
                <a:solidFill>
                  <a:srgbClr val="212529"/>
                </a:solidFill>
                <a:highlight>
                  <a:srgbClr val="FFFFFF"/>
                </a:highlight>
              </a:rPr>
              <a:t>AN ADDITIONAL COMMUNITY FACILITY, THE ICE AND RECREATION CENTER, IS IN THE PLANNING PHASE. </a:t>
            </a:r>
            <a:endParaRPr sz="1050">
              <a:solidFill>
                <a:srgbClr val="212529"/>
              </a:solidFill>
              <a:highlight>
                <a:srgbClr val="FFFFFF"/>
              </a:highlight>
            </a:endParaRPr>
          </a:p>
          <a:p>
            <a:pPr marL="457200" lvl="0" indent="-295275" algn="l" rtl="0">
              <a:lnSpc>
                <a:spcPct val="218181"/>
              </a:lnSpc>
              <a:spcBef>
                <a:spcPts val="0"/>
              </a:spcBef>
              <a:spcAft>
                <a:spcPts val="0"/>
              </a:spcAft>
              <a:buClr>
                <a:srgbClr val="212529"/>
              </a:buClr>
              <a:buSzPts val="1050"/>
              <a:buChar char="●"/>
            </a:pPr>
            <a:r>
              <a:rPr lang="en" sz="1050">
                <a:solidFill>
                  <a:srgbClr val="212529"/>
                </a:solidFill>
                <a:highlight>
                  <a:srgbClr val="FFFFFF"/>
                </a:highlight>
              </a:rPr>
              <a:t>IT WILL FEATURE AN ICE RINK FOR HOCKEY AND ICE SKATING, ALONG WITH INDOOR COURTS FOR BASKETBALL OR VOLLEYBALL, A CLIMBING WALL, AND MORE.</a:t>
            </a:r>
            <a:endParaRPr sz="1050">
              <a:solidFill>
                <a:srgbClr val="212529"/>
              </a:solidFill>
              <a:highlight>
                <a:srgbClr val="FFFFFF"/>
              </a:highlight>
            </a:endParaRPr>
          </a:p>
          <a:p>
            <a:pPr marL="457200" lvl="0" indent="0" algn="l" rtl="0">
              <a:lnSpc>
                <a:spcPct val="200000"/>
              </a:lnSpc>
              <a:spcBef>
                <a:spcPts val="0"/>
              </a:spcBef>
              <a:spcAft>
                <a:spcPts val="0"/>
              </a:spcAft>
              <a:buNone/>
            </a:pPr>
            <a:endParaRPr sz="1050">
              <a:solidFill>
                <a:srgbClr val="212529"/>
              </a:solidFill>
              <a:highlight>
                <a:srgbClr val="FFFFFF"/>
              </a:highlight>
            </a:endParaRPr>
          </a:p>
          <a:p>
            <a:pPr marL="457200" lvl="0" indent="0" algn="l" rtl="0">
              <a:lnSpc>
                <a:spcPct val="115000"/>
              </a:lnSpc>
              <a:spcBef>
                <a:spcPts val="0"/>
              </a:spcBef>
              <a:spcAft>
                <a:spcPts val="0"/>
              </a:spcAft>
              <a:buNone/>
            </a:pPr>
            <a:endParaRPr sz="1200">
              <a:latin typeface="Proxima Nova"/>
              <a:ea typeface="Proxima Nova"/>
              <a:cs typeface="Proxima Nova"/>
              <a:sym typeface="Proxima Nova"/>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115d4acdb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115d4acd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r>
              <a:rPr lang="en" sz="1050">
                <a:solidFill>
                  <a:schemeClr val="dk1"/>
                </a:solidFill>
              </a:rPr>
              <a:t>NORTH HIGHLANDS MARKET WILL HAVE A CITY-WITHIN-A-CITY FEEL AND WILL PROVIDE CRUCIAL SUPPORT SERVICES TO THE RAPIDLY GROWING COMMUNITY. </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THE BUSTLING DOWNTOWN “MAIN STREET” AREA WILL FEATURE RETAIL, RESTAURANT AND OFFICE SPACE, PROVIDING THE URBAN NEIGHBORHOOD LIFESTYLE THAT THE NEW GENERATION OF HOMEBUYERS DEMAND IN THE SUBURBAN SETTING THEY DESIRE.</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WE ARE CREATING AN URBAN DISTRICT THAT WILL HAVE NUMEROUS ACCESS POINTS, INCLUDING ROADS, WALKWAYS AND PARKS.</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THIS IS A MULTI-USE, MULTI-MODAL DESTINATION. IT’S VERTICALLY MIXED, WITH DIVERSE RESIDENTIAL, AND LOCALLY OWNED AND NATIONAL RETAIL AND RESTAURANTS.</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WE ARE WORKING WITH A COMMERCIAL REAL ESTATE DEVELOPER PARTNER WHO IS IN THE DESIGN PHASE FOR THE COMMERCIAL REAL ESTATE WITHIN THE AURORA HIGHLANDS. </a:t>
            </a:r>
            <a:endParaRPr sz="1050">
              <a:solidFill>
                <a:schemeClr val="dk1"/>
              </a:solidFill>
            </a:endParaRPr>
          </a:p>
          <a:p>
            <a:pPr marL="228600" lvl="0" indent="0" algn="l" rtl="0">
              <a:lnSpc>
                <a:spcPct val="115000"/>
              </a:lnSpc>
              <a:spcBef>
                <a:spcPts val="0"/>
              </a:spcBef>
              <a:spcAft>
                <a:spcPts val="0"/>
              </a:spcAft>
              <a:buClr>
                <a:schemeClr val="dk1"/>
              </a:buClr>
              <a:buSzPts val="1100"/>
              <a:buFont typeface="Arial"/>
              <a:buNone/>
            </a:pPr>
            <a:r>
              <a:rPr lang="en" sz="1050">
                <a:solidFill>
                  <a:schemeClr val="dk1"/>
                </a:solidFill>
              </a:rPr>
              <a:t>Currently:</a:t>
            </a:r>
            <a:endParaRPr sz="1050">
              <a:solidFill>
                <a:schemeClr val="dk1"/>
              </a:solidFill>
            </a:endParaRPr>
          </a:p>
          <a:p>
            <a:pPr marL="914400" lvl="0" indent="-295275" algn="l" rtl="0">
              <a:lnSpc>
                <a:spcPct val="218181"/>
              </a:lnSpc>
              <a:spcBef>
                <a:spcPts val="0"/>
              </a:spcBef>
              <a:spcAft>
                <a:spcPts val="0"/>
              </a:spcAft>
              <a:buClr>
                <a:schemeClr val="dk1"/>
              </a:buClr>
              <a:buSzPts val="1050"/>
              <a:buChar char="●"/>
            </a:pPr>
            <a:r>
              <a:rPr lang="en" sz="1050">
                <a:solidFill>
                  <a:schemeClr val="dk1"/>
                </a:solidFill>
              </a:rPr>
              <a:t>WE ARE JUST SIX MINUTES FROM RETAIL STORES LIKE KING SOOPERS AND WALMART, AND RESTAURANTS ARE NEARBY OFF OF E-470 AND TOWER ROAD. </a:t>
            </a:r>
            <a:endParaRPr sz="1050">
              <a:solidFill>
                <a:schemeClr val="dk1"/>
              </a:solidFill>
            </a:endParaRPr>
          </a:p>
          <a:p>
            <a:pPr marL="914400" lvl="0" indent="-295275" algn="l" rtl="0">
              <a:lnSpc>
                <a:spcPct val="218181"/>
              </a:lnSpc>
              <a:spcBef>
                <a:spcPts val="0"/>
              </a:spcBef>
              <a:spcAft>
                <a:spcPts val="0"/>
              </a:spcAft>
              <a:buClr>
                <a:schemeClr val="dk1"/>
              </a:buClr>
              <a:buSzPts val="1050"/>
              <a:buChar char="●"/>
            </a:pPr>
            <a:r>
              <a:rPr lang="en" sz="1050">
                <a:solidFill>
                  <a:schemeClr val="dk1"/>
                </a:solidFill>
              </a:rPr>
              <a:t>THERE ARE THREE GOLF COURSES ABOUT 15 MINUTES AWAY.</a:t>
            </a:r>
            <a:endParaRPr sz="1050">
              <a:solidFill>
                <a:schemeClr val="dk1"/>
              </a:solidFill>
            </a:endParaRPr>
          </a:p>
          <a:p>
            <a:pPr marL="914400" lvl="0" indent="-295275" algn="l" rtl="0">
              <a:lnSpc>
                <a:spcPct val="218181"/>
              </a:lnSpc>
              <a:spcBef>
                <a:spcPts val="0"/>
              </a:spcBef>
              <a:spcAft>
                <a:spcPts val="0"/>
              </a:spcAft>
              <a:buClr>
                <a:schemeClr val="dk1"/>
              </a:buClr>
              <a:buSzPts val="1050"/>
              <a:buChar char="●"/>
            </a:pPr>
            <a:r>
              <a:rPr lang="en" sz="1050">
                <a:solidFill>
                  <a:schemeClr val="dk1"/>
                </a:solidFill>
              </a:rPr>
              <a:t>MAJOR SHOPPING CENTERS, SUCH AS PARK MEADOWS AND SOUTHLANDS, ARE ABOUT 20 MINUTES AWAY. </a:t>
            </a:r>
            <a:endParaRPr sz="1050">
              <a:solidFill>
                <a:schemeClr val="dk1"/>
              </a:solidFill>
            </a:endParaRPr>
          </a:p>
          <a:p>
            <a:pPr marL="457200" lvl="0" indent="0" algn="l" rtl="0">
              <a:lnSpc>
                <a:spcPct val="200000"/>
              </a:lnSpc>
              <a:spcBef>
                <a:spcPts val="0"/>
              </a:spcBef>
              <a:spcAft>
                <a:spcPts val="0"/>
              </a:spcAft>
              <a:buNone/>
            </a:pPr>
            <a:endParaRPr sz="1050">
              <a:solidFill>
                <a:schemeClr val="dk1"/>
              </a:solidFill>
            </a:endParaRPr>
          </a:p>
          <a:p>
            <a:pPr marL="457200" lvl="0" indent="0" algn="l" rtl="0">
              <a:lnSpc>
                <a:spcPct val="150000"/>
              </a:lnSpc>
              <a:spcBef>
                <a:spcPts val="0"/>
              </a:spcBef>
              <a:spcAft>
                <a:spcPts val="0"/>
              </a:spcAft>
              <a:buNone/>
            </a:pPr>
            <a:endParaRPr sz="12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2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212529"/>
                </a:solidFill>
                <a:highlight>
                  <a:srgbClr val="FFFFFF"/>
                </a:highlight>
              </a:rPr>
              <a:t> </a:t>
            </a:r>
            <a:endParaRPr>
              <a:solidFill>
                <a:srgbClr val="212529"/>
              </a:solidFill>
              <a:highlight>
                <a:srgbClr val="FFFFFF"/>
              </a:highlight>
            </a:endParaRPr>
          </a:p>
          <a:p>
            <a:pPr marL="0" lvl="0" indent="0" algn="l" rtl="0">
              <a:lnSpc>
                <a:spcPct val="115000"/>
              </a:lnSpc>
              <a:spcBef>
                <a:spcPts val="0"/>
              </a:spcBef>
              <a:spcAft>
                <a:spcPts val="0"/>
              </a:spcAft>
              <a:buNone/>
            </a:pPr>
            <a:endParaRPr sz="12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475286b50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475286b50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r>
              <a:rPr lang="en" sz="1050">
                <a:solidFill>
                  <a:schemeClr val="dk1"/>
                </a:solidFill>
              </a:rPr>
              <a:t>CAMPUS ON MAIN  - MEDICAL AND CORPORATE CAMPUSES SO TAH HOMEOWNERS CAN LIVE AND WORK ALL IN ONE COMMUNITY</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WE ARE DEVELOPING AN URBAN HUB THAT IS ONLY 30 MINUTES AWAY FROM MAJOR EMPLOYMENT CENTERS LIKE DENVER TECH CENTER AND DOWNTOWN DENVER AND 5 MINUTES AWAY FROM DIA AND ANSCHUTZ MEDICAL CENTER. </a:t>
            </a:r>
            <a:endParaRPr sz="1050">
              <a:solidFill>
                <a:schemeClr val="dk1"/>
              </a:solidFill>
            </a:endParaRPr>
          </a:p>
          <a:p>
            <a:pPr marL="457200" lvl="0" indent="0" algn="l" rtl="0">
              <a:lnSpc>
                <a:spcPct val="115000"/>
              </a:lnSpc>
              <a:spcBef>
                <a:spcPts val="0"/>
              </a:spcBef>
              <a:spcAft>
                <a:spcPts val="0"/>
              </a:spcAft>
              <a:buNone/>
            </a:pPr>
            <a:endParaRPr sz="1050">
              <a:solidFill>
                <a:schemeClr val="dk1"/>
              </a:solidFill>
            </a:endParaRPr>
          </a:p>
          <a:p>
            <a:pPr marL="457200" lvl="0" indent="0" algn="l" rtl="0">
              <a:lnSpc>
                <a:spcPct val="115000"/>
              </a:lnSpc>
              <a:spcBef>
                <a:spcPts val="0"/>
              </a:spcBef>
              <a:spcAft>
                <a:spcPts val="0"/>
              </a:spcAft>
              <a:buNone/>
            </a:pPr>
            <a:endParaRPr sz="1200">
              <a:solidFill>
                <a:schemeClr val="dk1"/>
              </a:solidFill>
              <a:latin typeface="Proxima Nova"/>
              <a:ea typeface="Proxima Nova"/>
              <a:cs typeface="Proxima Nova"/>
              <a:sym typeface="Proxima Nova"/>
            </a:endParaRPr>
          </a:p>
          <a:p>
            <a:pPr marL="457200" lvl="0" indent="0" algn="l" rtl="0">
              <a:lnSpc>
                <a:spcPct val="115000"/>
              </a:lnSpc>
              <a:spcBef>
                <a:spcPts val="0"/>
              </a:spcBef>
              <a:spcAft>
                <a:spcPts val="0"/>
              </a:spcAft>
              <a:buNone/>
            </a:pPr>
            <a:endParaRPr sz="1200">
              <a:solidFill>
                <a:schemeClr val="dk1"/>
              </a:solidFill>
              <a:latin typeface="Proxima Nova"/>
              <a:ea typeface="Proxima Nova"/>
              <a:cs typeface="Proxima Nova"/>
              <a:sym typeface="Proxima Nov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6147554bea_7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6147554bea_7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endParaRPr sz="1200">
              <a:solidFill>
                <a:schemeClr val="dk1"/>
              </a:solidFill>
              <a:latin typeface="Proxima Nova"/>
              <a:ea typeface="Proxima Nova"/>
              <a:cs typeface="Proxima Nova"/>
              <a:sym typeface="Proxima Nova"/>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WE KNOW HOW IMPORTANT EDUCATION IS TO OUR HOMEOWNERS, SO WE HAVE PLANNED FOUR NEW SCHOOL SITES THAT WILL BE WITHIN THE AURORA PUBLIC SCHOOLS DISTRICT.</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THE FIRST SCHOOL WILL OPEN FOR 2023 SCHOOL YEAR</a:t>
            </a:r>
            <a:endParaRPr sz="105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1020da1e7_6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61020da1e7_6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TODAY THE COMMUNITY IS 3,150 ACRES. UPON COMPLETION, THE AURORA HIGHLANDS WILL SPAN 5,000 ACRES AND WILL SPUR MUCH-NEEDED RESIDENTIAL, COMMERCIAL, RETAIL AND INDUSTRIAL DEVELOPMENT IN THE REGION. </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AT THE ENTRANCE OF THE AURORA HIGHLANDS WILL BE A 110-FOOT CLOCK TOWER..  TODAY, IT CAN BE SEEN FROM MILES AWAY AND SERVES AS THE CORNERSTONE OF THIS COMMUNITY.</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AS WE CREATE THE FOUNDATION FOR THE AURORA HIGHLANDS COMMUNITY, WE SEE  A VIBRANT ECONOMIC FUTURE FOR THIS REGION. </a:t>
            </a:r>
            <a:endParaRPr sz="1050">
              <a:solidFill>
                <a:schemeClr val="dk1"/>
              </a:solidFill>
            </a:endParaRPr>
          </a:p>
          <a:p>
            <a:pPr marL="457200" lvl="0" indent="0" algn="l" rtl="0">
              <a:lnSpc>
                <a:spcPct val="200000"/>
              </a:lnSpc>
              <a:spcBef>
                <a:spcPts val="0"/>
              </a:spcBef>
              <a:spcAft>
                <a:spcPts val="0"/>
              </a:spcAft>
              <a:buNone/>
            </a:pPr>
            <a:endParaRPr sz="105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6115d4acd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6115d4ac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1"/>
              </a:solidFill>
              <a:latin typeface="Proxima Nova"/>
              <a:ea typeface="Proxima Nova"/>
              <a:cs typeface="Proxima Nova"/>
              <a:sym typeface="Proxima Nova"/>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RICHMOND AMERICAN HOMES PLANS TO PURCHASE 1,000 HOMESITES IN THE AURORA HIGHLANDS. APPROVED HOME PLANS ARE ON OUR WEBSITE AND THE BROKER APP.</a:t>
            </a:r>
            <a:endParaRPr sz="1050">
              <a:solidFill>
                <a:srgbClr val="212529"/>
              </a:solidFill>
              <a:highlight>
                <a:srgbClr val="FFFFFF"/>
              </a:highlight>
            </a:endParaRPr>
          </a:p>
          <a:p>
            <a:pPr marL="457200" lvl="0" indent="-295275" algn="l" rtl="0">
              <a:lnSpc>
                <a:spcPct val="218181"/>
              </a:lnSpc>
              <a:spcBef>
                <a:spcPts val="0"/>
              </a:spcBef>
              <a:spcAft>
                <a:spcPts val="0"/>
              </a:spcAft>
              <a:buSzPts val="1050"/>
              <a:buChar char="●"/>
            </a:pPr>
            <a:r>
              <a:rPr lang="en" sz="1050">
                <a:solidFill>
                  <a:srgbClr val="212529"/>
                </a:solidFill>
                <a:highlight>
                  <a:srgbClr val="FFFFFF"/>
                </a:highlight>
              </a:rPr>
              <a:t>TO DATE, NATIONAL BUILDER CENTURY COMMUNITIES HAS CONTRACTED TO PURCHASE APPROXIMATELY 300 HOMESITES.  </a:t>
            </a:r>
            <a:r>
              <a:rPr lang="en" sz="1050">
                <a:solidFill>
                  <a:schemeClr val="dk1"/>
                </a:solidFill>
              </a:rPr>
              <a:t> </a:t>
            </a:r>
            <a:endParaRPr sz="1050">
              <a:solidFill>
                <a:schemeClr val="dk1"/>
              </a:solidFill>
            </a:endParaRPr>
          </a:p>
          <a:p>
            <a:pPr marL="457200" lvl="0" indent="-295275" algn="l" rtl="0">
              <a:lnSpc>
                <a:spcPct val="218181"/>
              </a:lnSpc>
              <a:spcBef>
                <a:spcPts val="0"/>
              </a:spcBef>
              <a:spcAft>
                <a:spcPts val="0"/>
              </a:spcAft>
              <a:buClr>
                <a:srgbClr val="212529"/>
              </a:buClr>
              <a:buSzPts val="1050"/>
              <a:buChar char="●"/>
            </a:pPr>
            <a:r>
              <a:rPr lang="en" sz="1050">
                <a:solidFill>
                  <a:srgbClr val="212529"/>
                </a:solidFill>
                <a:highlight>
                  <a:srgbClr val="FFFFFF"/>
                </a:highlight>
              </a:rPr>
              <a:t>COLORADO-BASED BRIDGEWATER HOMES HAS CONTRACTED TO PURCHASE APPROXIMATELY 200 HOMESITES. </a:t>
            </a:r>
            <a:endParaRPr sz="1050">
              <a:solidFill>
                <a:srgbClr val="212529"/>
              </a:solidFill>
              <a:highlight>
                <a:srgbClr val="FFFFFF"/>
              </a:highlight>
            </a:endParaRPr>
          </a:p>
          <a:p>
            <a:pPr marL="457200" lvl="0" indent="-295275" algn="l" rtl="0">
              <a:lnSpc>
                <a:spcPct val="218181"/>
              </a:lnSpc>
              <a:spcBef>
                <a:spcPts val="0"/>
              </a:spcBef>
              <a:spcAft>
                <a:spcPts val="0"/>
              </a:spcAft>
              <a:buSzPts val="1050"/>
              <a:buChar char="●"/>
            </a:pPr>
            <a:r>
              <a:rPr lang="en" sz="1050">
                <a:solidFill>
                  <a:srgbClr val="212529"/>
                </a:solidFill>
                <a:highlight>
                  <a:srgbClr val="FFFFFF"/>
                </a:highlight>
              </a:rPr>
              <a:t>D.R. HORTON IS IN THE CONTRACT AND DESIGN REVIEW STAGE FOR OVER 1,300 HOMESITES AT THE AURORA HIGHLAND.</a:t>
            </a:r>
            <a:r>
              <a:rPr lang="en" sz="1050">
                <a:solidFill>
                  <a:schemeClr val="dk1"/>
                </a:solidFill>
              </a:rPr>
              <a:t> </a:t>
            </a:r>
            <a:endParaRPr sz="1050">
              <a:solidFill>
                <a:schemeClr val="dk1"/>
              </a:solidFill>
            </a:endParaRPr>
          </a:p>
          <a:p>
            <a:pPr marL="457200" lvl="0" indent="-295275" algn="l" rtl="0">
              <a:lnSpc>
                <a:spcPct val="218181"/>
              </a:lnSpc>
              <a:spcBef>
                <a:spcPts val="0"/>
              </a:spcBef>
              <a:spcAft>
                <a:spcPts val="0"/>
              </a:spcAft>
              <a:buClr>
                <a:srgbClr val="212529"/>
              </a:buClr>
              <a:buSzPts val="1050"/>
              <a:buChar char="●"/>
            </a:pPr>
            <a:r>
              <a:rPr lang="en" sz="1050">
                <a:solidFill>
                  <a:srgbClr val="212529"/>
                </a:solidFill>
                <a:highlight>
                  <a:srgbClr val="FFFFFF"/>
                </a:highlight>
              </a:rPr>
              <a:t>DISCUSSIONS WITH SEVERAL ADDITIONAL NATIONAL AND LOCAL BUILDERS ARE UNDERWAY.</a:t>
            </a:r>
            <a:endParaRPr sz="1050">
              <a:solidFill>
                <a:srgbClr val="212529"/>
              </a:solidFill>
              <a:highlight>
                <a:srgbClr val="FFFFFF"/>
              </a:highlight>
            </a:endParaRPr>
          </a:p>
          <a:p>
            <a:pPr marL="457200" lvl="0" indent="0" algn="l" rtl="0">
              <a:lnSpc>
                <a:spcPct val="200000"/>
              </a:lnSpc>
              <a:spcBef>
                <a:spcPts val="0"/>
              </a:spcBef>
              <a:spcAft>
                <a:spcPts val="0"/>
              </a:spcAft>
              <a:buNone/>
            </a:pPr>
            <a:endParaRPr sz="105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1afc2700eb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1afc2700eb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r>
              <a:rPr lang="en" sz="1050">
                <a:solidFill>
                  <a:schemeClr val="dk1"/>
                </a:solidFill>
              </a:rPr>
              <a:t>AT NEARLY 100 ACRES, HIGHLANDS CREEK PARK WILL FEATURE PUBLIC ART INSTALLATIONS, PERFORMANCE PLAZAS, CLIMBING WALLS, A ZIP LINE, EMBANKMENT SLIDES, NATURE PLAY, INTERPRETIVE EDUCATIONAL STATIONS, A LINEAR CHALLENGE COURSE, KINETIC SCULPTURE GARDEN AND POLLINATOR GARDENS AS WELL AS CREEKSIDE ACCESS.</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THIS DISPLAY IS PROBABLY A BIT HARD TO SEE BUT YOU CAN CHECK IT OUT ON OUR WEB SITE</a:t>
            </a:r>
            <a:endParaRPr sz="1050">
              <a:solidFill>
                <a:schemeClr val="dk1"/>
              </a:solidFill>
            </a:endParaRPr>
          </a:p>
          <a:p>
            <a:pPr marL="0" lvl="0" indent="0" algn="l" rtl="0">
              <a:lnSpc>
                <a:spcPct val="150000"/>
              </a:lnSpc>
              <a:spcBef>
                <a:spcPts val="0"/>
              </a:spcBef>
              <a:spcAft>
                <a:spcPts val="0"/>
              </a:spcAft>
              <a:buNone/>
            </a:pPr>
            <a:endParaRPr sz="1200"/>
          </a:p>
          <a:p>
            <a:pPr marL="457200" lvl="0" indent="0" algn="l" rtl="0">
              <a:lnSpc>
                <a:spcPct val="150000"/>
              </a:lnSpc>
              <a:spcBef>
                <a:spcPts val="0"/>
              </a:spcBef>
              <a:spcAft>
                <a:spcPts val="0"/>
              </a:spcAft>
              <a:buNone/>
            </a:pP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afc2700eb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afc2700e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r>
              <a:rPr lang="en" sz="1050">
                <a:solidFill>
                  <a:schemeClr val="dk1"/>
                </a:solidFill>
              </a:rPr>
              <a:t>AT NEARLY 100 ACRES, HIGHLANDS CREEK PARK WILL FEATURE PUBLIC ART INSTALLATIONS, PERFORMANCE PLAZAS, CLIMBING WALLS, A ZIP LINE, EMBANKMENT SLIDES, NATURE PLAY, INTERPRETIVE EDUCATIONAL STATIONS, A LINEAR CHALLENGE COURSE, KINETIC SCULPTURE GARDEN AND POLLINATOR GARDENS AS WELL AS CREEKSIDE ACCESS.</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THIS DISPLAY IS PROBABLY A BIT HARD TO SEE BUT YOU CAN CHECK IT OUT ON OUR WEB SITE</a:t>
            </a:r>
            <a:endParaRPr sz="1050">
              <a:solidFill>
                <a:schemeClr val="dk1"/>
              </a:solidFill>
            </a:endParaRPr>
          </a:p>
          <a:p>
            <a:pPr marL="0" lvl="0" indent="0" algn="l" rtl="0">
              <a:lnSpc>
                <a:spcPct val="150000"/>
              </a:lnSpc>
              <a:spcBef>
                <a:spcPts val="0"/>
              </a:spcBef>
              <a:spcAft>
                <a:spcPts val="0"/>
              </a:spcAft>
              <a:buNone/>
            </a:pPr>
            <a:endParaRPr sz="1200"/>
          </a:p>
          <a:p>
            <a:pPr marL="457200" lvl="0" indent="0" algn="l" rtl="0">
              <a:lnSpc>
                <a:spcPct val="150000"/>
              </a:lnSpc>
              <a:spcBef>
                <a:spcPts val="0"/>
              </a:spcBef>
              <a:spcAft>
                <a:spcPts val="0"/>
              </a:spcAft>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8531150734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8531150734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00000"/>
              </a:lnSpc>
              <a:spcBef>
                <a:spcPts val="0"/>
              </a:spcBef>
              <a:spcAft>
                <a:spcPts val="0"/>
              </a:spcAft>
              <a:buClr>
                <a:schemeClr val="dk1"/>
              </a:buClr>
              <a:buSzPts val="1050"/>
              <a:buChar char="●"/>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871a028905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871a028905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84ad16d219_4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84ad16d219_4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endParaRPr sz="1050">
              <a:solidFill>
                <a:schemeClr val="dk1"/>
              </a:solidFill>
            </a:endParaRPr>
          </a:p>
          <a:p>
            <a:pPr marL="0" lvl="0" indent="0" algn="l" rtl="0">
              <a:lnSpc>
                <a:spcPct val="218181"/>
              </a:lnSpc>
              <a:spcBef>
                <a:spcPts val="0"/>
              </a:spcBef>
              <a:spcAft>
                <a:spcPts val="0"/>
              </a:spcAft>
              <a:buNone/>
            </a:pPr>
            <a:endParaRPr sz="1050">
              <a:solidFill>
                <a:srgbClr val="FF0000"/>
              </a:solidFill>
            </a:endParaRPr>
          </a:p>
          <a:p>
            <a:pPr marL="0" lvl="0" indent="0" algn="l" rtl="0">
              <a:lnSpc>
                <a:spcPct val="218181"/>
              </a:lnSpc>
              <a:spcBef>
                <a:spcPts val="0"/>
              </a:spcBef>
              <a:spcAft>
                <a:spcPts val="0"/>
              </a:spcAft>
              <a:buNone/>
            </a:pPr>
            <a:endParaRPr sz="1050">
              <a:solidFill>
                <a:srgbClr val="FF0000"/>
              </a:solidFill>
            </a:endParaRPr>
          </a:p>
          <a:p>
            <a:pPr marL="0" lvl="0" indent="0" algn="l" rtl="0">
              <a:lnSpc>
                <a:spcPct val="218181"/>
              </a:lnSpc>
              <a:spcBef>
                <a:spcPts val="0"/>
              </a:spcBef>
              <a:spcAft>
                <a:spcPts val="0"/>
              </a:spcAft>
              <a:buNone/>
            </a:pPr>
            <a:endParaRPr sz="1050">
              <a:solidFill>
                <a:schemeClr val="dk1"/>
              </a:solidFill>
            </a:endParaRPr>
          </a:p>
          <a:p>
            <a:pPr marL="457200" lvl="0" indent="0" algn="l" rtl="0">
              <a:lnSpc>
                <a:spcPct val="218181"/>
              </a:lnSpc>
              <a:spcBef>
                <a:spcPts val="0"/>
              </a:spcBef>
              <a:spcAft>
                <a:spcPts val="0"/>
              </a:spcAft>
              <a:buNone/>
            </a:pPr>
            <a:endParaRPr sz="105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e44e778d4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e44e778d4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WE INVITE YOU TO COME EXPLORE OUR BRAND NEW VISITOR CENTER. CHECK OUT </a:t>
            </a:r>
            <a:endParaRPr/>
          </a:p>
          <a:p>
            <a:pPr marL="457200" lvl="0" indent="-298450" algn="l" rtl="0">
              <a:spcBef>
                <a:spcPts val="0"/>
              </a:spcBef>
              <a:spcAft>
                <a:spcPts val="0"/>
              </a:spcAft>
              <a:buSzPts val="1100"/>
              <a:buChar char="●"/>
            </a:pPr>
            <a:r>
              <a:rPr lang="en"/>
              <a:t>OUR HUGE VIDEO WALL, </a:t>
            </a:r>
            <a:endParaRPr/>
          </a:p>
          <a:p>
            <a:pPr marL="457200" lvl="0" indent="-298450" algn="l" rtl="0">
              <a:spcBef>
                <a:spcPts val="0"/>
              </a:spcBef>
              <a:spcAft>
                <a:spcPts val="0"/>
              </a:spcAft>
              <a:buSzPts val="1100"/>
              <a:buChar char="●"/>
            </a:pPr>
            <a:r>
              <a:rPr lang="en"/>
              <a:t>INTERACTIVE TOUCH SCREEN TVS FEATURING VIRTUAL TOURS OF THE VISION OF THE AURORA HIGHLANDS, </a:t>
            </a:r>
            <a:endParaRPr/>
          </a:p>
          <a:p>
            <a:pPr marL="457200" lvl="0" indent="-298450" algn="l" rtl="0">
              <a:spcBef>
                <a:spcPts val="0"/>
              </a:spcBef>
              <a:spcAft>
                <a:spcPts val="0"/>
              </a:spcAft>
              <a:buSzPts val="1100"/>
              <a:buChar char="●"/>
            </a:pPr>
            <a:r>
              <a:rPr lang="en"/>
              <a:t>GIANT TOPO TABLE AND </a:t>
            </a:r>
            <a:endParaRPr/>
          </a:p>
          <a:p>
            <a:pPr marL="457200" lvl="0" indent="-298450" algn="l" rtl="0">
              <a:spcBef>
                <a:spcPts val="0"/>
              </a:spcBef>
              <a:spcAft>
                <a:spcPts val="0"/>
              </a:spcAft>
              <a:buSzPts val="1100"/>
              <a:buChar char="●"/>
            </a:pPr>
            <a:r>
              <a:rPr lang="en"/>
              <a:t>THE AURORA HIGHLANDS CAFÉ WHERE YOU CAN GRAB A COFFEE OR COLD DRINK. </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0435d908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10435d908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611d7beab4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611d7beab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05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6e590c3d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76e590c3d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r>
              <a:rPr lang="en" sz="1050">
                <a:solidFill>
                  <a:schemeClr val="dk1"/>
                </a:solidFill>
              </a:rPr>
              <a:t>THE AURORA HIGHLANDS IS THE FIRST STEP TOWARD BUILDING THE FUTURE OF NORTHEASTERN AURORA. WE ARE LOOKING AT THE FIRST PHASE OF WHAT THE FUTURE OF THE ENTIRE 21,000-ACRE AEROTROPOLIS REGION WILL LOOK LIKE. </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WHAT WE ARE DOING TODAY IS MUCH MORE THAN JUST NEW HOMES AND NEW FAMILIES. IT’S CRITICAL INFRASTRUCTURE. IT’S NEW ROADS AND CRITICAL SERVICE SYSTEMS LIKE WATER, SEWER, ELECTRIC. THOSE THINGS THAT WE CAN’T BUILD AND GROW WITHOUT. </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THE AEROTROPOLIS WILL BRING NEW RETAIL OPPORTUNITIES, OFFICE SPACE, INDUSTRIAL AND COMMERCIAL BUSINESSES THAT WILL SUPPORT MORE THAN 170,000 JOBS THROUGHOUT THE REGION.</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AS WE CREATE THE FOUNDATION FOR THE AURORA HIGHLANDS COMMUNITY, THERE IS A VIBRANT ECONOMIC FUTURE AHEAD FOR THIS REGION. </a:t>
            </a:r>
            <a:endParaRPr sz="1050">
              <a:solidFill>
                <a:schemeClr val="dk1"/>
              </a:solidFill>
            </a:endParaRPr>
          </a:p>
          <a:p>
            <a:pPr marL="0" lvl="0" indent="0" algn="l" rtl="0">
              <a:lnSpc>
                <a:spcPct val="218181"/>
              </a:lnSpc>
              <a:spcBef>
                <a:spcPts val="0"/>
              </a:spcBef>
              <a:spcAft>
                <a:spcPts val="0"/>
              </a:spcAft>
              <a:buNone/>
            </a:pPr>
            <a:endParaRPr sz="1050"/>
          </a:p>
          <a:p>
            <a:pPr marL="0" lvl="0" indent="0" algn="l" rtl="0">
              <a:lnSpc>
                <a:spcPct val="200000"/>
              </a:lnSpc>
              <a:spcBef>
                <a:spcPts val="0"/>
              </a:spcBef>
              <a:spcAft>
                <a:spcPts val="0"/>
              </a:spcAft>
              <a:buNone/>
            </a:pPr>
            <a:endParaRPr sz="105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b759e77da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b759e77d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050">
                <a:solidFill>
                  <a:schemeClr val="dk1"/>
                </a:solidFill>
              </a:rPr>
              <a:t>E-470 INTERCHANGE THIS YEAR.</a:t>
            </a:r>
            <a:endParaRPr sz="105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1afc2700e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1afc2700e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1afc2700eb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1afc2700e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1afc2700eb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1afc2700e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61020da1e7_6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61020da1e7_6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218181"/>
              </a:lnSpc>
              <a:spcBef>
                <a:spcPts val="0"/>
              </a:spcBef>
              <a:spcAft>
                <a:spcPts val="0"/>
              </a:spcAft>
              <a:buClr>
                <a:schemeClr val="dk1"/>
              </a:buClr>
              <a:buSzPts val="1050"/>
              <a:buChar char="●"/>
            </a:pPr>
            <a:r>
              <a:rPr lang="en" sz="1050">
                <a:solidFill>
                  <a:schemeClr val="dk1"/>
                </a:solidFill>
              </a:rPr>
              <a:t>THE AURORA HIGHLANDS IS BORDERED BY E-470 ON THE WEST, AT THE 38TH THE AURORA HIGHLANDS PARKWAY INTERCHANGE…WHICH IS IN THE DESIGN BUILD PHASE…POWHATAN ROAD ON THE EAST, 48TH AVENUE ON THE NORTH AND 26TH AVENUE ON THE SOUTH.  </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ACCESSIBILITY AND CONNECTIVITY WERE TOP OF MIND WHEN ENVISIONING THE AURORA HIGHLANDS. THE SITE IS EASILY ACCESSIBLE FOR CARS AND BUS RAPID TRANSIT, BUT IT IS ALSO CONVENIENT TO GET AROUND ON FOOT AND BY BIKE. </a:t>
            </a:r>
            <a:endParaRPr sz="1050">
              <a:solidFill>
                <a:schemeClr val="dk1"/>
              </a:solidFill>
            </a:endParaRPr>
          </a:p>
          <a:p>
            <a:pPr marL="914400" lvl="1" indent="-295275" algn="l" rtl="0">
              <a:lnSpc>
                <a:spcPct val="218181"/>
              </a:lnSpc>
              <a:spcBef>
                <a:spcPts val="0"/>
              </a:spcBef>
              <a:spcAft>
                <a:spcPts val="0"/>
              </a:spcAft>
              <a:buClr>
                <a:schemeClr val="dk1"/>
              </a:buClr>
              <a:buSzPts val="1050"/>
              <a:buChar char="○"/>
            </a:pPr>
            <a:r>
              <a:rPr lang="en" sz="1000">
                <a:solidFill>
                  <a:srgbClr val="263238"/>
                </a:solidFill>
              </a:rPr>
              <a:t>5 MINUTES FROM DIA, 20 MINS TO DTC &amp; 25 MINS TO DOWNTOWN DENVER </a:t>
            </a:r>
            <a:endParaRPr sz="1000">
              <a:solidFill>
                <a:srgbClr val="263238"/>
              </a:solidFill>
            </a:endParaRPr>
          </a:p>
          <a:p>
            <a:pPr marL="914400" lvl="1" indent="-295275" algn="l" rtl="0">
              <a:lnSpc>
                <a:spcPct val="218181"/>
              </a:lnSpc>
              <a:spcBef>
                <a:spcPts val="0"/>
              </a:spcBef>
              <a:spcAft>
                <a:spcPts val="0"/>
              </a:spcAft>
              <a:buClr>
                <a:schemeClr val="dk1"/>
              </a:buClr>
              <a:buSzPts val="1050"/>
              <a:buChar char="○"/>
            </a:pPr>
            <a:r>
              <a:rPr lang="en" sz="1000">
                <a:solidFill>
                  <a:srgbClr val="263238"/>
                </a:solidFill>
              </a:rPr>
              <a:t>6 MINUTES FROM RETAIL STORES</a:t>
            </a:r>
            <a:endParaRPr sz="1000">
              <a:solidFill>
                <a:srgbClr val="263238"/>
              </a:solidFill>
            </a:endParaRPr>
          </a:p>
          <a:p>
            <a:pPr marL="914400" lvl="1" indent="-295275" algn="l" rtl="0">
              <a:lnSpc>
                <a:spcPct val="218181"/>
              </a:lnSpc>
              <a:spcBef>
                <a:spcPts val="0"/>
              </a:spcBef>
              <a:spcAft>
                <a:spcPts val="0"/>
              </a:spcAft>
              <a:buClr>
                <a:schemeClr val="dk1"/>
              </a:buClr>
              <a:buSzPts val="1050"/>
              <a:buChar char="○"/>
            </a:pPr>
            <a:r>
              <a:rPr lang="en" sz="1000">
                <a:solidFill>
                  <a:srgbClr val="263238"/>
                </a:solidFill>
              </a:rPr>
              <a:t>GROCERY STORES &amp; RESTAURANTS ARE NEARBY OFF OF E-470 AND TOWER ROAD </a:t>
            </a:r>
            <a:endParaRPr sz="1000">
              <a:solidFill>
                <a:srgbClr val="263238"/>
              </a:solidFill>
            </a:endParaRPr>
          </a:p>
          <a:p>
            <a:pPr marL="914400" lvl="1" indent="-295275" algn="l" rtl="0">
              <a:lnSpc>
                <a:spcPct val="218181"/>
              </a:lnSpc>
              <a:spcBef>
                <a:spcPts val="0"/>
              </a:spcBef>
              <a:spcAft>
                <a:spcPts val="0"/>
              </a:spcAft>
              <a:buClr>
                <a:schemeClr val="dk1"/>
              </a:buClr>
              <a:buSzPts val="1050"/>
              <a:buChar char="○"/>
            </a:pPr>
            <a:r>
              <a:rPr lang="en" sz="1000">
                <a:solidFill>
                  <a:srgbClr val="263238"/>
                </a:solidFill>
              </a:rPr>
              <a:t>THERE ARE THREE GOLF COURSES ABOUT 15 MINUTES AWAY</a:t>
            </a:r>
            <a:endParaRPr sz="1000">
              <a:solidFill>
                <a:srgbClr val="263238"/>
              </a:solidFill>
            </a:endParaRPr>
          </a:p>
          <a:p>
            <a:pPr marL="914400" lvl="1" indent="-295275" algn="l" rtl="0">
              <a:lnSpc>
                <a:spcPct val="218181"/>
              </a:lnSpc>
              <a:spcBef>
                <a:spcPts val="0"/>
              </a:spcBef>
              <a:spcAft>
                <a:spcPts val="0"/>
              </a:spcAft>
              <a:buClr>
                <a:schemeClr val="dk1"/>
              </a:buClr>
              <a:buSzPts val="1050"/>
              <a:buChar char="○"/>
            </a:pPr>
            <a:r>
              <a:rPr lang="en" sz="1000">
                <a:solidFill>
                  <a:srgbClr val="263238"/>
                </a:solidFill>
              </a:rPr>
              <a:t>MAJOR SHOPPING CENTERS, SUCH AS PARK MEADOWS AND SOUTHLANDS, ARE ABOUT 20 MINUTES AWAY. </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ACCESS TO PUBLIC TRANSIT IS AN ESSENTIAL COMPONENT. CITY AND COUNTY SERVICE SUBSTATIONS AND EASY CONNECTIONS TO DIA, LIGHT RAIL, E-470 AND I-70 SERVE UP THE CONVENIENT CONNECTIVITY TO WORK AND PLAY THAT DEFINES THE COLORADO LIFESTYLE. </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AURORA HIGHLANDS LLC WILL UNDERTAKE THE REGIONAL TRANSPORTATION IMPROVEMENTS AND PUBLIC INFRASTRUCTURE NEEDS, IMPROVING ACCESS ACROSS AURORA AND ADDING MORE CONNECTIVITY FROM I-70 TO DIA, INCLUDING INTERCHANGES ON E-470 AND I-70. </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AN INTERCHANGE AT 38TH AVENUE CONNECTING WITH THE FUTURE 48TH AVENUE INTERCHANGE IS INCLUDED IN THE TRANSPORTATION IMPROVEMENTS. THE AEROTROPOLIS REGIONAL TRANSPORTATION AUTHORITY IS OVERSEEING THE INFRASTRUCTURE OF THESE ROADWAYS.</a:t>
            </a:r>
            <a:endParaRPr sz="1050">
              <a:solidFill>
                <a:schemeClr val="dk1"/>
              </a:solidFill>
            </a:endParaRPr>
          </a:p>
          <a:p>
            <a:pPr marL="457200" lvl="0" indent="0" algn="l" rtl="0">
              <a:lnSpc>
                <a:spcPct val="115000"/>
              </a:lnSpc>
              <a:spcBef>
                <a:spcPts val="0"/>
              </a:spcBef>
              <a:spcAft>
                <a:spcPts val="0"/>
              </a:spcAft>
              <a:buNone/>
            </a:pPr>
            <a:endParaRPr sz="105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61020da1e7_6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61020da1e7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18181"/>
              </a:lnSpc>
              <a:spcBef>
                <a:spcPts val="0"/>
              </a:spcBef>
              <a:spcAft>
                <a:spcPts val="0"/>
              </a:spcAft>
              <a:buNone/>
            </a:pPr>
            <a:r>
              <a:rPr lang="en" sz="1050">
                <a:solidFill>
                  <a:srgbClr val="FF0000"/>
                </a:solidFill>
              </a:rPr>
              <a:t>Note: Lisa take over</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THE AURORA HIGHLANDS IS SLATED TO BE ONE OF THE DENVER METRO REGION’S LARGEST MIXED-USE, MASTER-PLANNED COMMUNITIES.</a:t>
            </a:r>
            <a:endParaRPr sz="1050">
              <a:solidFill>
                <a:schemeClr val="dk1"/>
              </a:solidFill>
            </a:endParaRPr>
          </a:p>
          <a:p>
            <a:pPr marL="457200" lvl="0" indent="-295275" algn="l" rtl="0">
              <a:lnSpc>
                <a:spcPct val="218181"/>
              </a:lnSpc>
              <a:spcBef>
                <a:spcPts val="0"/>
              </a:spcBef>
              <a:spcAft>
                <a:spcPts val="0"/>
              </a:spcAft>
              <a:buClr>
                <a:schemeClr val="dk1"/>
              </a:buClr>
              <a:buSzPts val="1050"/>
              <a:buChar char="●"/>
            </a:pPr>
            <a:r>
              <a:rPr lang="en" sz="1050">
                <a:solidFill>
                  <a:schemeClr val="dk1"/>
                </a:solidFill>
              </a:rPr>
              <a:t>THE AURORA HIGHLANDS IS THE FIRST STEP TOWARD BUILDING THE FUTURE OF NORTHEASTERN AURORA.</a:t>
            </a:r>
            <a:endParaRPr sz="1050">
              <a:solidFill>
                <a:schemeClr val="dk1"/>
              </a:solidFill>
            </a:endParaRPr>
          </a:p>
          <a:p>
            <a:pPr marL="457200" lvl="0" indent="0" algn="l" rtl="0">
              <a:lnSpc>
                <a:spcPct val="200000"/>
              </a:lnSpc>
              <a:spcBef>
                <a:spcPts val="0"/>
              </a:spcBef>
              <a:spcAft>
                <a:spcPts val="0"/>
              </a:spcAft>
              <a:buNone/>
            </a:pPr>
            <a:endParaRPr sz="1050">
              <a:solidFill>
                <a:schemeClr val="dk1"/>
              </a:solidFill>
            </a:endParaRPr>
          </a:p>
          <a:p>
            <a:pPr marL="457200" lvl="0" indent="0" algn="l" rtl="0">
              <a:lnSpc>
                <a:spcPct val="200000"/>
              </a:lnSpc>
              <a:spcBef>
                <a:spcPts val="0"/>
              </a:spcBef>
              <a:spcAft>
                <a:spcPts val="0"/>
              </a:spcAft>
              <a:buNone/>
            </a:pPr>
            <a:endParaRPr sz="1050">
              <a:solidFill>
                <a:schemeClr val="dk1"/>
              </a:solidFill>
            </a:endParaRPr>
          </a:p>
          <a:p>
            <a:pPr marL="457200" lvl="0" indent="0" algn="l" rtl="0">
              <a:lnSpc>
                <a:spcPct val="200000"/>
              </a:lnSpc>
              <a:spcBef>
                <a:spcPts val="0"/>
              </a:spcBef>
              <a:spcAft>
                <a:spcPts val="0"/>
              </a:spcAft>
              <a:buNone/>
            </a:pPr>
            <a:endParaRPr sz="1050">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2613" y="3901064"/>
            <a:ext cx="4285200" cy="594900"/>
          </a:xfrm>
          <a:prstGeom prst="rect">
            <a:avLst/>
          </a:prstGeom>
        </p:spPr>
        <p:txBody>
          <a:bodyPr spcFirstLastPara="1" wrap="square" lIns="91425" tIns="91425" rIns="91425" bIns="91425" anchor="b" anchorCtr="0">
            <a:noAutofit/>
          </a:bodyPr>
          <a:lstStyle>
            <a:lvl1pPr lvl="0">
              <a:spcBef>
                <a:spcPts val="0"/>
              </a:spcBef>
              <a:spcAft>
                <a:spcPts val="0"/>
              </a:spcAft>
              <a:buSzPts val="1700"/>
              <a:buNone/>
              <a:defRPr sz="1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829428" y="4504379"/>
            <a:ext cx="4285200" cy="40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900"/>
              <a:buNone/>
              <a:defRPr sz="900" b="1"/>
            </a:lvl1pPr>
            <a:lvl2pPr lvl="1">
              <a:lnSpc>
                <a:spcPct val="100000"/>
              </a:lnSpc>
              <a:spcBef>
                <a:spcPts val="0"/>
              </a:spcBef>
              <a:spcAft>
                <a:spcPts val="0"/>
              </a:spcAft>
              <a:buSzPts val="900"/>
              <a:buNone/>
              <a:defRPr sz="900" b="1"/>
            </a:lvl2pPr>
            <a:lvl3pPr lvl="2">
              <a:lnSpc>
                <a:spcPct val="100000"/>
              </a:lnSpc>
              <a:spcBef>
                <a:spcPts val="0"/>
              </a:spcBef>
              <a:spcAft>
                <a:spcPts val="0"/>
              </a:spcAft>
              <a:buSzPts val="900"/>
              <a:buNone/>
              <a:defRPr sz="900" b="1"/>
            </a:lvl3pPr>
            <a:lvl4pPr lvl="3">
              <a:lnSpc>
                <a:spcPct val="100000"/>
              </a:lnSpc>
              <a:spcBef>
                <a:spcPts val="0"/>
              </a:spcBef>
              <a:spcAft>
                <a:spcPts val="0"/>
              </a:spcAft>
              <a:buSzPts val="900"/>
              <a:buNone/>
              <a:defRPr sz="900" b="1"/>
            </a:lvl4pPr>
            <a:lvl5pPr lvl="4">
              <a:lnSpc>
                <a:spcPct val="100000"/>
              </a:lnSpc>
              <a:spcBef>
                <a:spcPts val="0"/>
              </a:spcBef>
              <a:spcAft>
                <a:spcPts val="0"/>
              </a:spcAft>
              <a:buSzPts val="900"/>
              <a:buNone/>
              <a:defRPr sz="900" b="1"/>
            </a:lvl5pPr>
            <a:lvl6pPr lvl="5">
              <a:lnSpc>
                <a:spcPct val="100000"/>
              </a:lnSpc>
              <a:spcBef>
                <a:spcPts val="0"/>
              </a:spcBef>
              <a:spcAft>
                <a:spcPts val="0"/>
              </a:spcAft>
              <a:buSzPts val="900"/>
              <a:buNone/>
              <a:defRPr sz="900" b="1"/>
            </a:lvl6pPr>
            <a:lvl7pPr lvl="6">
              <a:lnSpc>
                <a:spcPct val="100000"/>
              </a:lnSpc>
              <a:spcBef>
                <a:spcPts val="0"/>
              </a:spcBef>
              <a:spcAft>
                <a:spcPts val="0"/>
              </a:spcAft>
              <a:buSzPts val="900"/>
              <a:buNone/>
              <a:defRPr sz="900" b="1"/>
            </a:lvl7pPr>
            <a:lvl8pPr lvl="7">
              <a:lnSpc>
                <a:spcPct val="100000"/>
              </a:lnSpc>
              <a:spcBef>
                <a:spcPts val="0"/>
              </a:spcBef>
              <a:spcAft>
                <a:spcPts val="0"/>
              </a:spcAft>
              <a:buSzPts val="900"/>
              <a:buNone/>
              <a:defRPr sz="900" b="1"/>
            </a:lvl8pPr>
            <a:lvl9pPr lvl="8">
              <a:lnSpc>
                <a:spcPct val="100000"/>
              </a:lnSpc>
              <a:spcBef>
                <a:spcPts val="0"/>
              </a:spcBef>
              <a:spcAft>
                <a:spcPts val="0"/>
              </a:spcAft>
              <a:buSzPts val="900"/>
              <a:buNone/>
              <a:defRPr sz="900" b="1"/>
            </a:lvl9pPr>
          </a:lstStyle>
          <a:p>
            <a:endParaRPr/>
          </a:p>
        </p:txBody>
      </p:sp>
      <p:sp>
        <p:nvSpPr>
          <p:cNvPr id="12" name="Google Shape;12;p2"/>
          <p:cNvSpPr/>
          <p:nvPr/>
        </p:nvSpPr>
        <p:spPr>
          <a:xfrm>
            <a:off x="949350" y="727375"/>
            <a:ext cx="784200" cy="172500"/>
          </a:xfrm>
          <a:prstGeom prst="rect">
            <a:avLst/>
          </a:prstGeom>
          <a:solidFill>
            <a:srgbClr val="5FB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949350" y="899815"/>
            <a:ext cx="3379050" cy="1086475"/>
          </a:xfrm>
          <a:prstGeom prst="rect">
            <a:avLst/>
          </a:prstGeom>
          <a:noFill/>
          <a:ln>
            <a:noFill/>
          </a:ln>
        </p:spPr>
      </p:pic>
      <p:cxnSp>
        <p:nvCxnSpPr>
          <p:cNvPr id="14" name="Google Shape;14;p2"/>
          <p:cNvCxnSpPr/>
          <p:nvPr/>
        </p:nvCxnSpPr>
        <p:spPr>
          <a:xfrm>
            <a:off x="930612" y="4495975"/>
            <a:ext cx="1193100" cy="0"/>
          </a:xfrm>
          <a:prstGeom prst="straightConnector1">
            <a:avLst/>
          </a:prstGeom>
          <a:noFill/>
          <a:ln w="19050" cap="flat" cmpd="sng">
            <a:solidFill>
              <a:srgbClr val="5FBDBA"/>
            </a:solidFill>
            <a:prstDash val="solid"/>
            <a:round/>
            <a:headEnd type="none" w="med" len="med"/>
            <a:tailEnd type="none" w="med" len="med"/>
          </a:ln>
        </p:spPr>
      </p:cxnSp>
      <p:sp>
        <p:nvSpPr>
          <p:cNvPr id="15" name="Google Shape;15;p2"/>
          <p:cNvSpPr txBox="1"/>
          <p:nvPr/>
        </p:nvSpPr>
        <p:spPr>
          <a:xfrm>
            <a:off x="922475" y="660388"/>
            <a:ext cx="873000" cy="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lt1"/>
                </a:solidFill>
                <a:latin typeface="Proxima Nova"/>
                <a:ea typeface="Proxima Nova"/>
                <a:cs typeface="Proxima Nova"/>
                <a:sym typeface="Proxima Nova"/>
              </a:rPr>
              <a:t>WELCOME TO</a:t>
            </a:r>
            <a:endParaRPr sz="800" b="1">
              <a:solidFill>
                <a:schemeClr val="lt1"/>
              </a:solidFill>
              <a:latin typeface="Proxima Nova"/>
              <a:ea typeface="Proxima Nova"/>
              <a:cs typeface="Proxima Nova"/>
              <a:sym typeface="Proxima Nova"/>
            </a:endParaRPr>
          </a:p>
        </p:txBody>
      </p:sp>
      <p:pic>
        <p:nvPicPr>
          <p:cNvPr id="16" name="Google Shape;16;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97175" y="0"/>
            <a:ext cx="3846827"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2 1">
  <p:cSld name="TITLE_AND_BODY_1_2">
    <p:spTree>
      <p:nvGrpSpPr>
        <p:cNvPr id="1" name="Shape 94"/>
        <p:cNvGrpSpPr/>
        <p:nvPr/>
      </p:nvGrpSpPr>
      <p:grpSpPr>
        <a:xfrm>
          <a:off x="0" y="0"/>
          <a:ext cx="0" cy="0"/>
          <a:chOff x="0" y="0"/>
          <a:chExt cx="0" cy="0"/>
        </a:xfrm>
      </p:grpSpPr>
      <p:pic>
        <p:nvPicPr>
          <p:cNvPr id="95" name="Google Shape;95;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 y="0"/>
            <a:ext cx="9144000" cy="3886210"/>
          </a:xfrm>
          <a:prstGeom prst="rect">
            <a:avLst/>
          </a:prstGeom>
          <a:noFill/>
          <a:ln>
            <a:noFill/>
          </a:ln>
        </p:spPr>
      </p:pic>
      <p:sp>
        <p:nvSpPr>
          <p:cNvPr id="96" name="Google Shape;96;p11"/>
          <p:cNvSpPr/>
          <p:nvPr/>
        </p:nvSpPr>
        <p:spPr>
          <a:xfrm>
            <a:off x="4572000" y="3429000"/>
            <a:ext cx="4596900" cy="1639800"/>
          </a:xfrm>
          <a:prstGeom prst="rect">
            <a:avLst/>
          </a:prstGeom>
          <a:solidFill>
            <a:srgbClr val="EA7D4A">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9pPr>
          </a:lstStyle>
          <a:p>
            <a:endParaRPr/>
          </a:p>
        </p:txBody>
      </p:sp>
      <p:sp>
        <p:nvSpPr>
          <p:cNvPr id="98" name="Google Shape;98;p11"/>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 name="Google Shape;99;p11"/>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100" name="Google Shape;100;p11"/>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101" name="Google Shape;101;p11"/>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102" name="Google Shape;102;p1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103" name="Google Shape;103;p11"/>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04" name="Google Shape;104;p11"/>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0" b="1">
                <a:solidFill>
                  <a:schemeClr val="lt1"/>
                </a:solidFill>
              </a:defRPr>
            </a:lvl1pPr>
            <a:lvl2pPr lvl="1" rtl="0">
              <a:spcBef>
                <a:spcPts val="1600"/>
              </a:spcBef>
              <a:spcAft>
                <a:spcPts val="0"/>
              </a:spcAft>
              <a:buNone/>
              <a:defRPr sz="14000"/>
            </a:lvl2pPr>
            <a:lvl3pPr lvl="2" rtl="0">
              <a:spcBef>
                <a:spcPts val="1600"/>
              </a:spcBef>
              <a:spcAft>
                <a:spcPts val="0"/>
              </a:spcAft>
              <a:buNone/>
              <a:defRPr sz="14000"/>
            </a:lvl3pPr>
            <a:lvl4pPr lvl="3" rtl="0">
              <a:spcBef>
                <a:spcPts val="1600"/>
              </a:spcBef>
              <a:spcAft>
                <a:spcPts val="0"/>
              </a:spcAft>
              <a:buNone/>
              <a:defRPr sz="14000"/>
            </a:lvl4pPr>
            <a:lvl5pPr lvl="4" rtl="0">
              <a:spcBef>
                <a:spcPts val="1600"/>
              </a:spcBef>
              <a:spcAft>
                <a:spcPts val="0"/>
              </a:spcAft>
              <a:buNone/>
              <a:defRPr sz="14000"/>
            </a:lvl5pPr>
            <a:lvl6pPr lvl="5" rtl="0">
              <a:spcBef>
                <a:spcPts val="1600"/>
              </a:spcBef>
              <a:spcAft>
                <a:spcPts val="0"/>
              </a:spcAft>
              <a:buNone/>
              <a:defRPr sz="14000"/>
            </a:lvl6pPr>
            <a:lvl7pPr lvl="6" rtl="0">
              <a:spcBef>
                <a:spcPts val="1600"/>
              </a:spcBef>
              <a:spcAft>
                <a:spcPts val="0"/>
              </a:spcAft>
              <a:buNone/>
              <a:defRPr sz="14000"/>
            </a:lvl7pPr>
            <a:lvl8pPr lvl="7" rtl="0">
              <a:spcBef>
                <a:spcPts val="1600"/>
              </a:spcBef>
              <a:spcAft>
                <a:spcPts val="0"/>
              </a:spcAft>
              <a:buNone/>
              <a:defRPr sz="14000"/>
            </a:lvl8pPr>
            <a:lvl9pPr lvl="8" rtl="0">
              <a:spcBef>
                <a:spcPts val="1600"/>
              </a:spcBef>
              <a:spcAft>
                <a:spcPts val="1600"/>
              </a:spcAft>
              <a:buNone/>
              <a:defRPr sz="14000"/>
            </a:lvl9pPr>
          </a:lstStyle>
          <a:p>
            <a:endParaRPr/>
          </a:p>
        </p:txBody>
      </p:sp>
      <p:pic>
        <p:nvPicPr>
          <p:cNvPr id="105" name="Google Shape;105;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21800" y="4072325"/>
            <a:ext cx="425350" cy="425350"/>
          </a:xfrm>
          <a:prstGeom prst="rect">
            <a:avLst/>
          </a:prstGeom>
          <a:noFill/>
          <a:ln>
            <a:noFill/>
          </a:ln>
        </p:spPr>
      </p:pic>
      <p:cxnSp>
        <p:nvCxnSpPr>
          <p:cNvPr id="106" name="Google Shape;106;p11"/>
          <p:cNvCxnSpPr/>
          <p:nvPr/>
        </p:nvCxnSpPr>
        <p:spPr>
          <a:xfrm>
            <a:off x="4811631" y="3888275"/>
            <a:ext cx="643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3">
  <p:cSld name="TITLE_AND_BODY_1_1">
    <p:spTree>
      <p:nvGrpSpPr>
        <p:cNvPr id="1" name="Shape 107"/>
        <p:cNvGrpSpPr/>
        <p:nvPr/>
      </p:nvGrpSpPr>
      <p:grpSpPr>
        <a:xfrm>
          <a:off x="0" y="0"/>
          <a:ext cx="0" cy="0"/>
          <a:chOff x="0" y="0"/>
          <a:chExt cx="0" cy="0"/>
        </a:xfrm>
      </p:grpSpPr>
      <p:pic>
        <p:nvPicPr>
          <p:cNvPr id="108" name="Google Shape;108;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500" y="-133350"/>
            <a:ext cx="9181501" cy="4019551"/>
          </a:xfrm>
          <a:prstGeom prst="rect">
            <a:avLst/>
          </a:prstGeom>
          <a:noFill/>
          <a:ln>
            <a:noFill/>
          </a:ln>
        </p:spPr>
      </p:pic>
      <p:sp>
        <p:nvSpPr>
          <p:cNvPr id="109" name="Google Shape;109;p12"/>
          <p:cNvSpPr/>
          <p:nvPr/>
        </p:nvSpPr>
        <p:spPr>
          <a:xfrm>
            <a:off x="4572000" y="3429000"/>
            <a:ext cx="4596900" cy="1639800"/>
          </a:xfrm>
          <a:prstGeom prst="rect">
            <a:avLst/>
          </a:prstGeom>
          <a:solidFill>
            <a:srgbClr val="AA672A">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9pPr>
          </a:lstStyle>
          <a:p>
            <a:endParaRPr/>
          </a:p>
        </p:txBody>
      </p:sp>
      <p:sp>
        <p:nvSpPr>
          <p:cNvPr id="111" name="Google Shape;111;p12"/>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 name="Google Shape;112;p12"/>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113" name="Google Shape;113;p12"/>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114" name="Google Shape;114;p12"/>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115" name="Google Shape;115;p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116" name="Google Shape;116;p12"/>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17" name="Google Shape;117;p12"/>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0" b="1">
                <a:solidFill>
                  <a:schemeClr val="lt1"/>
                </a:solidFill>
              </a:defRPr>
            </a:lvl1pPr>
            <a:lvl2pPr lvl="1" rtl="0">
              <a:spcBef>
                <a:spcPts val="1600"/>
              </a:spcBef>
              <a:spcAft>
                <a:spcPts val="0"/>
              </a:spcAft>
              <a:buNone/>
              <a:defRPr sz="14000"/>
            </a:lvl2pPr>
            <a:lvl3pPr lvl="2" rtl="0">
              <a:spcBef>
                <a:spcPts val="1600"/>
              </a:spcBef>
              <a:spcAft>
                <a:spcPts val="0"/>
              </a:spcAft>
              <a:buNone/>
              <a:defRPr sz="14000"/>
            </a:lvl3pPr>
            <a:lvl4pPr lvl="3" rtl="0">
              <a:spcBef>
                <a:spcPts val="1600"/>
              </a:spcBef>
              <a:spcAft>
                <a:spcPts val="0"/>
              </a:spcAft>
              <a:buNone/>
              <a:defRPr sz="14000"/>
            </a:lvl4pPr>
            <a:lvl5pPr lvl="4" rtl="0">
              <a:spcBef>
                <a:spcPts val="1600"/>
              </a:spcBef>
              <a:spcAft>
                <a:spcPts val="0"/>
              </a:spcAft>
              <a:buNone/>
              <a:defRPr sz="14000"/>
            </a:lvl5pPr>
            <a:lvl6pPr lvl="5" rtl="0">
              <a:spcBef>
                <a:spcPts val="1600"/>
              </a:spcBef>
              <a:spcAft>
                <a:spcPts val="0"/>
              </a:spcAft>
              <a:buNone/>
              <a:defRPr sz="14000"/>
            </a:lvl6pPr>
            <a:lvl7pPr lvl="6" rtl="0">
              <a:spcBef>
                <a:spcPts val="1600"/>
              </a:spcBef>
              <a:spcAft>
                <a:spcPts val="0"/>
              </a:spcAft>
              <a:buNone/>
              <a:defRPr sz="14000"/>
            </a:lvl7pPr>
            <a:lvl8pPr lvl="7" rtl="0">
              <a:spcBef>
                <a:spcPts val="1600"/>
              </a:spcBef>
              <a:spcAft>
                <a:spcPts val="0"/>
              </a:spcAft>
              <a:buNone/>
              <a:defRPr sz="14000"/>
            </a:lvl8pPr>
            <a:lvl9pPr lvl="8" rtl="0">
              <a:spcBef>
                <a:spcPts val="1600"/>
              </a:spcBef>
              <a:spcAft>
                <a:spcPts val="1600"/>
              </a:spcAft>
              <a:buNone/>
              <a:defRPr sz="14000"/>
            </a:lvl9pPr>
          </a:lstStyle>
          <a:p>
            <a:endParaRPr/>
          </a:p>
        </p:txBody>
      </p:sp>
      <p:pic>
        <p:nvPicPr>
          <p:cNvPr id="118" name="Google Shape;118;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21800" y="4072325"/>
            <a:ext cx="425350" cy="425350"/>
          </a:xfrm>
          <a:prstGeom prst="rect">
            <a:avLst/>
          </a:prstGeom>
          <a:noFill/>
          <a:ln>
            <a:noFill/>
          </a:ln>
        </p:spPr>
      </p:pic>
      <p:cxnSp>
        <p:nvCxnSpPr>
          <p:cNvPr id="119" name="Google Shape;119;p12"/>
          <p:cNvCxnSpPr/>
          <p:nvPr/>
        </p:nvCxnSpPr>
        <p:spPr>
          <a:xfrm>
            <a:off x="4811631" y="3888275"/>
            <a:ext cx="643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VC">
  <p:cSld name="TITLE_AND_BODY_1_1_2">
    <p:spTree>
      <p:nvGrpSpPr>
        <p:cNvPr id="1" name="Shape 120"/>
        <p:cNvGrpSpPr/>
        <p:nvPr/>
      </p:nvGrpSpPr>
      <p:grpSpPr>
        <a:xfrm>
          <a:off x="0" y="0"/>
          <a:ext cx="0" cy="0"/>
          <a:chOff x="0" y="0"/>
          <a:chExt cx="0" cy="0"/>
        </a:xfrm>
      </p:grpSpPr>
      <p:pic>
        <p:nvPicPr>
          <p:cNvPr id="121" name="Google Shape;121;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500" y="-133350"/>
            <a:ext cx="9181501" cy="4019551"/>
          </a:xfrm>
          <a:prstGeom prst="rect">
            <a:avLst/>
          </a:prstGeom>
          <a:noFill/>
          <a:ln>
            <a:noFill/>
          </a:ln>
        </p:spPr>
      </p:pic>
      <p:sp>
        <p:nvSpPr>
          <p:cNvPr id="122" name="Google Shape;122;p13"/>
          <p:cNvSpPr/>
          <p:nvPr/>
        </p:nvSpPr>
        <p:spPr>
          <a:xfrm>
            <a:off x="4572000" y="3429000"/>
            <a:ext cx="4596900" cy="1639800"/>
          </a:xfrm>
          <a:prstGeom prst="rect">
            <a:avLst/>
          </a:prstGeom>
          <a:solidFill>
            <a:srgbClr val="AA672A">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9pPr>
          </a:lstStyle>
          <a:p>
            <a:endParaRPr/>
          </a:p>
        </p:txBody>
      </p:sp>
      <p:sp>
        <p:nvSpPr>
          <p:cNvPr id="124" name="Google Shape;124;p13"/>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 name="Google Shape;125;p13"/>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126" name="Google Shape;126;p13"/>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127" name="Google Shape;127;p13"/>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128" name="Google Shape;128;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129" name="Google Shape;129;p13"/>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30" name="Google Shape;130;p13"/>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0" b="1">
                <a:solidFill>
                  <a:schemeClr val="lt1"/>
                </a:solidFill>
              </a:defRPr>
            </a:lvl1pPr>
            <a:lvl2pPr lvl="1" rtl="0">
              <a:spcBef>
                <a:spcPts val="1600"/>
              </a:spcBef>
              <a:spcAft>
                <a:spcPts val="0"/>
              </a:spcAft>
              <a:buNone/>
              <a:defRPr sz="14000"/>
            </a:lvl2pPr>
            <a:lvl3pPr lvl="2" rtl="0">
              <a:spcBef>
                <a:spcPts val="1600"/>
              </a:spcBef>
              <a:spcAft>
                <a:spcPts val="0"/>
              </a:spcAft>
              <a:buNone/>
              <a:defRPr sz="14000"/>
            </a:lvl3pPr>
            <a:lvl4pPr lvl="3" rtl="0">
              <a:spcBef>
                <a:spcPts val="1600"/>
              </a:spcBef>
              <a:spcAft>
                <a:spcPts val="0"/>
              </a:spcAft>
              <a:buNone/>
              <a:defRPr sz="14000"/>
            </a:lvl4pPr>
            <a:lvl5pPr lvl="4" rtl="0">
              <a:spcBef>
                <a:spcPts val="1600"/>
              </a:spcBef>
              <a:spcAft>
                <a:spcPts val="0"/>
              </a:spcAft>
              <a:buNone/>
              <a:defRPr sz="14000"/>
            </a:lvl5pPr>
            <a:lvl6pPr lvl="5" rtl="0">
              <a:spcBef>
                <a:spcPts val="1600"/>
              </a:spcBef>
              <a:spcAft>
                <a:spcPts val="0"/>
              </a:spcAft>
              <a:buNone/>
              <a:defRPr sz="14000"/>
            </a:lvl6pPr>
            <a:lvl7pPr lvl="6" rtl="0">
              <a:spcBef>
                <a:spcPts val="1600"/>
              </a:spcBef>
              <a:spcAft>
                <a:spcPts val="0"/>
              </a:spcAft>
              <a:buNone/>
              <a:defRPr sz="14000"/>
            </a:lvl7pPr>
            <a:lvl8pPr lvl="7" rtl="0">
              <a:spcBef>
                <a:spcPts val="1600"/>
              </a:spcBef>
              <a:spcAft>
                <a:spcPts val="0"/>
              </a:spcAft>
              <a:buNone/>
              <a:defRPr sz="14000"/>
            </a:lvl8pPr>
            <a:lvl9pPr lvl="8" rtl="0">
              <a:spcBef>
                <a:spcPts val="1600"/>
              </a:spcBef>
              <a:spcAft>
                <a:spcPts val="1600"/>
              </a:spcAft>
              <a:buNone/>
              <a:defRPr sz="14000"/>
            </a:lvl9pPr>
          </a:lstStyle>
          <a:p>
            <a:endParaRPr/>
          </a:p>
        </p:txBody>
      </p:sp>
      <p:pic>
        <p:nvPicPr>
          <p:cNvPr id="131" name="Google Shape;131;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21800" y="4072325"/>
            <a:ext cx="425350" cy="425350"/>
          </a:xfrm>
          <a:prstGeom prst="rect">
            <a:avLst/>
          </a:prstGeom>
          <a:noFill/>
          <a:ln>
            <a:noFill/>
          </a:ln>
        </p:spPr>
      </p:pic>
      <p:cxnSp>
        <p:nvCxnSpPr>
          <p:cNvPr id="132" name="Google Shape;132;p13"/>
          <p:cNvCxnSpPr/>
          <p:nvPr/>
        </p:nvCxnSpPr>
        <p:spPr>
          <a:xfrm>
            <a:off x="4811631" y="3888275"/>
            <a:ext cx="643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3 1">
  <p:cSld name="TITLE_AND_BODY_1_1_1">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 y="0"/>
            <a:ext cx="9144000" cy="3886210"/>
          </a:xfrm>
          <a:prstGeom prst="rect">
            <a:avLst/>
          </a:prstGeom>
          <a:noFill/>
          <a:ln>
            <a:noFill/>
          </a:ln>
        </p:spPr>
      </p:pic>
      <p:sp>
        <p:nvSpPr>
          <p:cNvPr id="135" name="Google Shape;135;p14"/>
          <p:cNvSpPr/>
          <p:nvPr/>
        </p:nvSpPr>
        <p:spPr>
          <a:xfrm>
            <a:off x="4572000" y="3429000"/>
            <a:ext cx="4596900" cy="1639800"/>
          </a:xfrm>
          <a:prstGeom prst="rect">
            <a:avLst/>
          </a:prstGeom>
          <a:solidFill>
            <a:srgbClr val="008BA6">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9pPr>
          </a:lstStyle>
          <a:p>
            <a:endParaRPr/>
          </a:p>
        </p:txBody>
      </p:sp>
      <p:sp>
        <p:nvSpPr>
          <p:cNvPr id="137" name="Google Shape;137;p14"/>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14"/>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139" name="Google Shape;139;p14"/>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140" name="Google Shape;140;p14"/>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141" name="Google Shape;141;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142" name="Google Shape;142;p14"/>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43" name="Google Shape;143;p14"/>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0" b="1">
                <a:solidFill>
                  <a:schemeClr val="lt1"/>
                </a:solidFill>
              </a:defRPr>
            </a:lvl1pPr>
            <a:lvl2pPr lvl="1" rtl="0">
              <a:spcBef>
                <a:spcPts val="1600"/>
              </a:spcBef>
              <a:spcAft>
                <a:spcPts val="0"/>
              </a:spcAft>
              <a:buNone/>
              <a:defRPr sz="14000"/>
            </a:lvl2pPr>
            <a:lvl3pPr lvl="2" rtl="0">
              <a:spcBef>
                <a:spcPts val="1600"/>
              </a:spcBef>
              <a:spcAft>
                <a:spcPts val="0"/>
              </a:spcAft>
              <a:buNone/>
              <a:defRPr sz="14000"/>
            </a:lvl3pPr>
            <a:lvl4pPr lvl="3" rtl="0">
              <a:spcBef>
                <a:spcPts val="1600"/>
              </a:spcBef>
              <a:spcAft>
                <a:spcPts val="0"/>
              </a:spcAft>
              <a:buNone/>
              <a:defRPr sz="14000"/>
            </a:lvl4pPr>
            <a:lvl5pPr lvl="4" rtl="0">
              <a:spcBef>
                <a:spcPts val="1600"/>
              </a:spcBef>
              <a:spcAft>
                <a:spcPts val="0"/>
              </a:spcAft>
              <a:buNone/>
              <a:defRPr sz="14000"/>
            </a:lvl5pPr>
            <a:lvl6pPr lvl="5" rtl="0">
              <a:spcBef>
                <a:spcPts val="1600"/>
              </a:spcBef>
              <a:spcAft>
                <a:spcPts val="0"/>
              </a:spcAft>
              <a:buNone/>
              <a:defRPr sz="14000"/>
            </a:lvl6pPr>
            <a:lvl7pPr lvl="6" rtl="0">
              <a:spcBef>
                <a:spcPts val="1600"/>
              </a:spcBef>
              <a:spcAft>
                <a:spcPts val="0"/>
              </a:spcAft>
              <a:buNone/>
              <a:defRPr sz="14000"/>
            </a:lvl7pPr>
            <a:lvl8pPr lvl="7" rtl="0">
              <a:spcBef>
                <a:spcPts val="1600"/>
              </a:spcBef>
              <a:spcAft>
                <a:spcPts val="0"/>
              </a:spcAft>
              <a:buNone/>
              <a:defRPr sz="14000"/>
            </a:lvl8pPr>
            <a:lvl9pPr lvl="8" rtl="0">
              <a:spcBef>
                <a:spcPts val="1600"/>
              </a:spcBef>
              <a:spcAft>
                <a:spcPts val="1600"/>
              </a:spcAft>
              <a:buNone/>
              <a:defRPr sz="14000"/>
            </a:lvl9pPr>
          </a:lstStyle>
          <a:p>
            <a:endParaRPr/>
          </a:p>
        </p:txBody>
      </p:sp>
      <p:pic>
        <p:nvPicPr>
          <p:cNvPr id="144" name="Google Shape;144;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21800" y="4072325"/>
            <a:ext cx="425350" cy="425350"/>
          </a:xfrm>
          <a:prstGeom prst="rect">
            <a:avLst/>
          </a:prstGeom>
          <a:noFill/>
          <a:ln>
            <a:noFill/>
          </a:ln>
        </p:spPr>
      </p:pic>
      <p:cxnSp>
        <p:nvCxnSpPr>
          <p:cNvPr id="145" name="Google Shape;145;p14"/>
          <p:cNvCxnSpPr/>
          <p:nvPr/>
        </p:nvCxnSpPr>
        <p:spPr>
          <a:xfrm>
            <a:off x="4811631" y="3888275"/>
            <a:ext cx="643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6"/>
        <p:cNvGrpSpPr/>
        <p:nvPr/>
      </p:nvGrpSpPr>
      <p:grpSpPr>
        <a:xfrm>
          <a:off x="0" y="0"/>
          <a:ext cx="0" cy="0"/>
          <a:chOff x="0" y="0"/>
          <a:chExt cx="0" cy="0"/>
        </a:xfrm>
      </p:grpSpPr>
      <p:sp>
        <p:nvSpPr>
          <p:cNvPr id="147" name="Google Shape;147;p15"/>
          <p:cNvSpPr/>
          <p:nvPr/>
        </p:nvSpPr>
        <p:spPr>
          <a:xfrm>
            <a:off x="2792375" y="0"/>
            <a:ext cx="6351300" cy="46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txBox="1">
            <a:spLocks noGrp="1"/>
          </p:cNvSpPr>
          <p:nvPr>
            <p:ph type="title"/>
          </p:nvPr>
        </p:nvSpPr>
        <p:spPr>
          <a:xfrm>
            <a:off x="378325" y="288375"/>
            <a:ext cx="2181900" cy="1671300"/>
          </a:xfrm>
          <a:prstGeom prst="rect">
            <a:avLst/>
          </a:prstGeom>
        </p:spPr>
        <p:txBody>
          <a:bodyPr spcFirstLastPara="1" wrap="square" lIns="91425" tIns="91425" rIns="91425" bIns="91425" anchor="b" anchorCtr="0">
            <a:noAutofit/>
          </a:bodyPr>
          <a:lstStyle>
            <a:lvl1pPr lvl="0">
              <a:spcBef>
                <a:spcPts val="0"/>
              </a:spcBef>
              <a:spcAft>
                <a:spcPts val="0"/>
              </a:spcAft>
              <a:buClr>
                <a:srgbClr val="5FBDBA"/>
              </a:buClr>
              <a:buSzPts val="1600"/>
              <a:buFont typeface="Proxima Nova Extrabold"/>
              <a:buNone/>
              <a:defRPr sz="1600">
                <a:solidFill>
                  <a:srgbClr val="5FBDBA"/>
                </a:solidFill>
                <a:latin typeface="Proxima Nova Extrabold"/>
                <a:ea typeface="Proxima Nova Extrabold"/>
                <a:cs typeface="Proxima Nova Extrabold"/>
                <a:sym typeface="Proxima Nova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9" name="Google Shape;149;p15"/>
          <p:cNvSpPr txBox="1">
            <a:spLocks noGrp="1"/>
          </p:cNvSpPr>
          <p:nvPr>
            <p:ph type="body" idx="1"/>
          </p:nvPr>
        </p:nvSpPr>
        <p:spPr>
          <a:xfrm>
            <a:off x="378325" y="2136275"/>
            <a:ext cx="2181900" cy="2329800"/>
          </a:xfrm>
          <a:prstGeom prst="rect">
            <a:avLst/>
          </a:prstGeom>
        </p:spPr>
        <p:txBody>
          <a:bodyPr spcFirstLastPara="1" wrap="square" lIns="91425" tIns="91425" rIns="91425" bIns="91425" anchor="t" anchorCtr="0">
            <a:noAutofit/>
          </a:bodyPr>
          <a:lstStyle>
            <a:lvl1pPr marL="457200" lvl="0" indent="-285750">
              <a:lnSpc>
                <a:spcPct val="150000"/>
              </a:lnSpc>
              <a:spcBef>
                <a:spcPts val="0"/>
              </a:spcBef>
              <a:spcAft>
                <a:spcPts val="0"/>
              </a:spcAft>
              <a:buSzPts val="900"/>
              <a:buChar char="●"/>
              <a:defRPr sz="900"/>
            </a:lvl1pPr>
            <a:lvl2pPr marL="914400" lvl="1" indent="-285750">
              <a:lnSpc>
                <a:spcPct val="150000"/>
              </a:lnSpc>
              <a:spcBef>
                <a:spcPts val="1600"/>
              </a:spcBef>
              <a:spcAft>
                <a:spcPts val="0"/>
              </a:spcAft>
              <a:buSzPts val="900"/>
              <a:buChar char="○"/>
              <a:defRPr sz="900"/>
            </a:lvl2pPr>
            <a:lvl3pPr marL="1371600" lvl="2" indent="-285750">
              <a:lnSpc>
                <a:spcPct val="150000"/>
              </a:lnSpc>
              <a:spcBef>
                <a:spcPts val="1600"/>
              </a:spcBef>
              <a:spcAft>
                <a:spcPts val="0"/>
              </a:spcAft>
              <a:buSzPts val="900"/>
              <a:buChar char="■"/>
              <a:defRPr sz="900"/>
            </a:lvl3pPr>
            <a:lvl4pPr marL="1828800" lvl="3" indent="-285750">
              <a:lnSpc>
                <a:spcPct val="150000"/>
              </a:lnSpc>
              <a:spcBef>
                <a:spcPts val="1600"/>
              </a:spcBef>
              <a:spcAft>
                <a:spcPts val="0"/>
              </a:spcAft>
              <a:buSzPts val="900"/>
              <a:buChar char="●"/>
              <a:defRPr sz="900"/>
            </a:lvl4pPr>
            <a:lvl5pPr marL="2286000" lvl="4" indent="-285750">
              <a:lnSpc>
                <a:spcPct val="150000"/>
              </a:lnSpc>
              <a:spcBef>
                <a:spcPts val="1600"/>
              </a:spcBef>
              <a:spcAft>
                <a:spcPts val="0"/>
              </a:spcAft>
              <a:buSzPts val="900"/>
              <a:buChar char="○"/>
              <a:defRPr sz="900"/>
            </a:lvl5pPr>
            <a:lvl6pPr marL="2743200" lvl="5" indent="-285750">
              <a:lnSpc>
                <a:spcPct val="150000"/>
              </a:lnSpc>
              <a:spcBef>
                <a:spcPts val="1600"/>
              </a:spcBef>
              <a:spcAft>
                <a:spcPts val="0"/>
              </a:spcAft>
              <a:buSzPts val="900"/>
              <a:buChar char="■"/>
              <a:defRPr sz="900"/>
            </a:lvl6pPr>
            <a:lvl7pPr marL="3200400" lvl="6" indent="-285750">
              <a:lnSpc>
                <a:spcPct val="150000"/>
              </a:lnSpc>
              <a:spcBef>
                <a:spcPts val="1600"/>
              </a:spcBef>
              <a:spcAft>
                <a:spcPts val="0"/>
              </a:spcAft>
              <a:buSzPts val="900"/>
              <a:buChar char="●"/>
              <a:defRPr sz="900"/>
            </a:lvl7pPr>
            <a:lvl8pPr marL="3657600" lvl="7" indent="-285750">
              <a:lnSpc>
                <a:spcPct val="150000"/>
              </a:lnSpc>
              <a:spcBef>
                <a:spcPts val="1600"/>
              </a:spcBef>
              <a:spcAft>
                <a:spcPts val="0"/>
              </a:spcAft>
              <a:buSzPts val="900"/>
              <a:buChar char="○"/>
              <a:defRPr sz="900"/>
            </a:lvl8pPr>
            <a:lvl9pPr marL="4114800" lvl="8" indent="-285750">
              <a:lnSpc>
                <a:spcPct val="150000"/>
              </a:lnSpc>
              <a:spcBef>
                <a:spcPts val="1600"/>
              </a:spcBef>
              <a:spcAft>
                <a:spcPts val="1600"/>
              </a:spcAft>
              <a:buSzPts val="900"/>
              <a:buChar char="■"/>
              <a:defRPr sz="900"/>
            </a:lvl9pPr>
          </a:lstStyle>
          <a:p>
            <a:endParaRPr/>
          </a:p>
        </p:txBody>
      </p:sp>
      <p:sp>
        <p:nvSpPr>
          <p:cNvPr id="150" name="Google Shape;150;p15"/>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1" name="Google Shape;151;p15"/>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152" name="Google Shape;152;p15"/>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153" name="Google Shape;153;p15"/>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154" name="Google Shape;154;p1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155" name="Google Shape;155;p15"/>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cxnSp>
        <p:nvCxnSpPr>
          <p:cNvPr id="156" name="Google Shape;156;p15"/>
          <p:cNvCxnSpPr/>
          <p:nvPr/>
        </p:nvCxnSpPr>
        <p:spPr>
          <a:xfrm>
            <a:off x="479275" y="2015325"/>
            <a:ext cx="605400" cy="0"/>
          </a:xfrm>
          <a:prstGeom prst="straightConnector1">
            <a:avLst/>
          </a:prstGeom>
          <a:noFill/>
          <a:ln w="19050" cap="flat" cmpd="sng">
            <a:solidFill>
              <a:srgbClr val="E6B22F"/>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157"/>
        <p:cNvGrpSpPr/>
        <p:nvPr/>
      </p:nvGrpSpPr>
      <p:grpSpPr>
        <a:xfrm>
          <a:off x="0" y="0"/>
          <a:ext cx="0" cy="0"/>
          <a:chOff x="0" y="0"/>
          <a:chExt cx="0" cy="0"/>
        </a:xfrm>
      </p:grpSpPr>
      <p:pic>
        <p:nvPicPr>
          <p:cNvPr id="158" name="Google Shape;158;p1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008315" y="0"/>
            <a:ext cx="3135412" cy="5177725"/>
          </a:xfrm>
          <a:prstGeom prst="rect">
            <a:avLst/>
          </a:prstGeom>
          <a:noFill/>
          <a:ln>
            <a:noFill/>
          </a:ln>
        </p:spPr>
      </p:pic>
      <p:sp>
        <p:nvSpPr>
          <p:cNvPr id="159" name="Google Shape;159;p16"/>
          <p:cNvSpPr txBox="1">
            <a:spLocks noGrp="1"/>
          </p:cNvSpPr>
          <p:nvPr>
            <p:ph type="title"/>
          </p:nvPr>
        </p:nvSpPr>
        <p:spPr>
          <a:xfrm>
            <a:off x="378325" y="254351"/>
            <a:ext cx="5163600" cy="1061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FBDBA"/>
              </a:buClr>
              <a:buSzPts val="1600"/>
              <a:buFont typeface="Proxima Nova Extrabold"/>
              <a:buNone/>
              <a:defRPr sz="1600">
                <a:solidFill>
                  <a:srgbClr val="5FBDBA"/>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16"/>
          <p:cNvSpPr txBox="1">
            <a:spLocks noGrp="1"/>
          </p:cNvSpPr>
          <p:nvPr>
            <p:ph type="body" idx="1"/>
          </p:nvPr>
        </p:nvSpPr>
        <p:spPr>
          <a:xfrm>
            <a:off x="378325" y="1492200"/>
            <a:ext cx="5268000" cy="2993400"/>
          </a:xfrm>
          <a:prstGeom prst="rect">
            <a:avLst/>
          </a:prstGeom>
        </p:spPr>
        <p:txBody>
          <a:bodyPr spcFirstLastPara="1" wrap="square" lIns="91425" tIns="91425" rIns="91425" bIns="91425" anchor="t" anchorCtr="0">
            <a:noAutofit/>
          </a:bodyPr>
          <a:lstStyle>
            <a:lvl1pPr marL="457200" lvl="0" indent="-285750" rtl="0">
              <a:lnSpc>
                <a:spcPct val="150000"/>
              </a:lnSpc>
              <a:spcBef>
                <a:spcPts val="0"/>
              </a:spcBef>
              <a:spcAft>
                <a:spcPts val="0"/>
              </a:spcAft>
              <a:buSzPts val="900"/>
              <a:buChar char="●"/>
              <a:defRPr sz="900"/>
            </a:lvl1pPr>
            <a:lvl2pPr marL="914400" lvl="1" indent="-285750" rtl="0">
              <a:lnSpc>
                <a:spcPct val="150000"/>
              </a:lnSpc>
              <a:spcBef>
                <a:spcPts val="1600"/>
              </a:spcBef>
              <a:spcAft>
                <a:spcPts val="0"/>
              </a:spcAft>
              <a:buSzPts val="900"/>
              <a:buChar char="○"/>
              <a:defRPr sz="900"/>
            </a:lvl2pPr>
            <a:lvl3pPr marL="1371600" lvl="2" indent="-285750" rtl="0">
              <a:lnSpc>
                <a:spcPct val="150000"/>
              </a:lnSpc>
              <a:spcBef>
                <a:spcPts val="1600"/>
              </a:spcBef>
              <a:spcAft>
                <a:spcPts val="0"/>
              </a:spcAft>
              <a:buSzPts val="900"/>
              <a:buChar char="■"/>
              <a:defRPr sz="900"/>
            </a:lvl3pPr>
            <a:lvl4pPr marL="1828800" lvl="3" indent="-285750" rtl="0">
              <a:lnSpc>
                <a:spcPct val="150000"/>
              </a:lnSpc>
              <a:spcBef>
                <a:spcPts val="1600"/>
              </a:spcBef>
              <a:spcAft>
                <a:spcPts val="0"/>
              </a:spcAft>
              <a:buSzPts val="900"/>
              <a:buChar char="●"/>
              <a:defRPr sz="900"/>
            </a:lvl4pPr>
            <a:lvl5pPr marL="2286000" lvl="4" indent="-285750" rtl="0">
              <a:lnSpc>
                <a:spcPct val="150000"/>
              </a:lnSpc>
              <a:spcBef>
                <a:spcPts val="1600"/>
              </a:spcBef>
              <a:spcAft>
                <a:spcPts val="0"/>
              </a:spcAft>
              <a:buSzPts val="900"/>
              <a:buChar char="○"/>
              <a:defRPr sz="900"/>
            </a:lvl5pPr>
            <a:lvl6pPr marL="2743200" lvl="5" indent="-285750" rtl="0">
              <a:lnSpc>
                <a:spcPct val="150000"/>
              </a:lnSpc>
              <a:spcBef>
                <a:spcPts val="1600"/>
              </a:spcBef>
              <a:spcAft>
                <a:spcPts val="0"/>
              </a:spcAft>
              <a:buSzPts val="900"/>
              <a:buChar char="■"/>
              <a:defRPr sz="900"/>
            </a:lvl6pPr>
            <a:lvl7pPr marL="3200400" lvl="6" indent="-285750" rtl="0">
              <a:lnSpc>
                <a:spcPct val="150000"/>
              </a:lnSpc>
              <a:spcBef>
                <a:spcPts val="1600"/>
              </a:spcBef>
              <a:spcAft>
                <a:spcPts val="0"/>
              </a:spcAft>
              <a:buSzPts val="900"/>
              <a:buChar char="●"/>
              <a:defRPr sz="900"/>
            </a:lvl7pPr>
            <a:lvl8pPr marL="3657600" lvl="7" indent="-285750" rtl="0">
              <a:lnSpc>
                <a:spcPct val="150000"/>
              </a:lnSpc>
              <a:spcBef>
                <a:spcPts val="1600"/>
              </a:spcBef>
              <a:spcAft>
                <a:spcPts val="0"/>
              </a:spcAft>
              <a:buSzPts val="900"/>
              <a:buChar char="○"/>
              <a:defRPr sz="900"/>
            </a:lvl8pPr>
            <a:lvl9pPr marL="4114800" lvl="8" indent="-285750" rtl="0">
              <a:lnSpc>
                <a:spcPct val="150000"/>
              </a:lnSpc>
              <a:spcBef>
                <a:spcPts val="1600"/>
              </a:spcBef>
              <a:spcAft>
                <a:spcPts val="1600"/>
              </a:spcAft>
              <a:buSzPts val="900"/>
              <a:buChar char="■"/>
              <a:defRPr sz="900"/>
            </a:lvl9pPr>
          </a:lstStyle>
          <a:p>
            <a:endParaRPr/>
          </a:p>
        </p:txBody>
      </p:sp>
      <p:sp>
        <p:nvSpPr>
          <p:cNvPr id="161" name="Google Shape;161;p16"/>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16"/>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163" name="Google Shape;163;p16"/>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164" name="Google Shape;164;p16"/>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165" name="Google Shape;165;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166" name="Google Shape;166;p16"/>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cxnSp>
        <p:nvCxnSpPr>
          <p:cNvPr id="167" name="Google Shape;167;p16"/>
          <p:cNvCxnSpPr/>
          <p:nvPr/>
        </p:nvCxnSpPr>
        <p:spPr>
          <a:xfrm>
            <a:off x="479275" y="1371247"/>
            <a:ext cx="605400" cy="0"/>
          </a:xfrm>
          <a:prstGeom prst="straightConnector1">
            <a:avLst/>
          </a:prstGeom>
          <a:noFill/>
          <a:ln w="19050" cap="flat" cmpd="sng">
            <a:solidFill>
              <a:srgbClr val="E6B22F"/>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1">
  <p:cSld name="TITLE_AND_TWO_COLUMNS_2_1">
    <p:spTree>
      <p:nvGrpSpPr>
        <p:cNvPr id="1" name="Shape 168"/>
        <p:cNvGrpSpPr/>
        <p:nvPr/>
      </p:nvGrpSpPr>
      <p:grpSpPr>
        <a:xfrm>
          <a:off x="0" y="0"/>
          <a:ext cx="0" cy="0"/>
          <a:chOff x="0" y="0"/>
          <a:chExt cx="0" cy="0"/>
        </a:xfrm>
      </p:grpSpPr>
      <p:pic>
        <p:nvPicPr>
          <p:cNvPr id="169" name="Google Shape;169;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08315" y="0"/>
            <a:ext cx="3135412" cy="5177725"/>
          </a:xfrm>
          <a:prstGeom prst="rect">
            <a:avLst/>
          </a:prstGeom>
          <a:noFill/>
          <a:ln>
            <a:noFill/>
          </a:ln>
        </p:spPr>
      </p:pic>
      <p:sp>
        <p:nvSpPr>
          <p:cNvPr id="170" name="Google Shape;170;p17"/>
          <p:cNvSpPr txBox="1">
            <a:spLocks noGrp="1"/>
          </p:cNvSpPr>
          <p:nvPr>
            <p:ph type="title"/>
          </p:nvPr>
        </p:nvSpPr>
        <p:spPr>
          <a:xfrm>
            <a:off x="378325" y="254351"/>
            <a:ext cx="5163600" cy="1061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FBDBA"/>
              </a:buClr>
              <a:buSzPts val="1600"/>
              <a:buFont typeface="Proxima Nova Extrabold"/>
              <a:buNone/>
              <a:defRPr sz="1600">
                <a:solidFill>
                  <a:srgbClr val="5FBDBA"/>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17"/>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2" name="Google Shape;172;p17"/>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173" name="Google Shape;173;p17"/>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174" name="Google Shape;174;p17"/>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175" name="Google Shape;175;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176" name="Google Shape;176;p17"/>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cxnSp>
        <p:nvCxnSpPr>
          <p:cNvPr id="177" name="Google Shape;177;p17"/>
          <p:cNvCxnSpPr/>
          <p:nvPr/>
        </p:nvCxnSpPr>
        <p:spPr>
          <a:xfrm>
            <a:off x="479275" y="1371247"/>
            <a:ext cx="605400" cy="0"/>
          </a:xfrm>
          <a:prstGeom prst="straightConnector1">
            <a:avLst/>
          </a:prstGeom>
          <a:noFill/>
          <a:ln w="19050" cap="flat" cmpd="sng">
            <a:solidFill>
              <a:srgbClr val="E6B22F"/>
            </a:solidFill>
            <a:prstDash val="solid"/>
            <a:round/>
            <a:headEnd type="none" w="med" len="med"/>
            <a:tailEnd type="none" w="med" len="med"/>
          </a:ln>
        </p:spPr>
      </p:cxnSp>
      <p:sp>
        <p:nvSpPr>
          <p:cNvPr id="178" name="Google Shape;178;p17"/>
          <p:cNvSpPr/>
          <p:nvPr/>
        </p:nvSpPr>
        <p:spPr>
          <a:xfrm>
            <a:off x="479275" y="1606800"/>
            <a:ext cx="3296100" cy="744300"/>
          </a:xfrm>
          <a:prstGeom prst="rect">
            <a:avLst/>
          </a:prstGeom>
          <a:solidFill>
            <a:srgbClr val="EA7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9" name="Google Shape;179;p17"/>
          <p:cNvCxnSpPr/>
          <p:nvPr/>
        </p:nvCxnSpPr>
        <p:spPr>
          <a:xfrm>
            <a:off x="1340025" y="1701600"/>
            <a:ext cx="0" cy="554700"/>
          </a:xfrm>
          <a:prstGeom prst="straightConnector1">
            <a:avLst/>
          </a:prstGeom>
          <a:noFill/>
          <a:ln w="9525" cap="flat" cmpd="sng">
            <a:solidFill>
              <a:srgbClr val="FFFFFF"/>
            </a:solidFill>
            <a:prstDash val="solid"/>
            <a:round/>
            <a:headEnd type="none" w="med" len="med"/>
            <a:tailEnd type="none" w="med" len="med"/>
          </a:ln>
        </p:spPr>
      </p:cxnSp>
      <p:sp>
        <p:nvSpPr>
          <p:cNvPr id="180" name="Google Shape;180;p17"/>
          <p:cNvSpPr/>
          <p:nvPr/>
        </p:nvSpPr>
        <p:spPr>
          <a:xfrm>
            <a:off x="479275" y="2427300"/>
            <a:ext cx="3296100" cy="744300"/>
          </a:xfrm>
          <a:prstGeom prst="rect">
            <a:avLst/>
          </a:prstGeom>
          <a:solidFill>
            <a:srgbClr val="EA7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1" name="Google Shape;181;p17"/>
          <p:cNvCxnSpPr/>
          <p:nvPr/>
        </p:nvCxnSpPr>
        <p:spPr>
          <a:xfrm>
            <a:off x="1340025" y="2522100"/>
            <a:ext cx="0" cy="554700"/>
          </a:xfrm>
          <a:prstGeom prst="straightConnector1">
            <a:avLst/>
          </a:prstGeom>
          <a:noFill/>
          <a:ln w="9525" cap="flat" cmpd="sng">
            <a:solidFill>
              <a:srgbClr val="FFFFFF"/>
            </a:solidFill>
            <a:prstDash val="solid"/>
            <a:round/>
            <a:headEnd type="none" w="med" len="med"/>
            <a:tailEnd type="none" w="med" len="med"/>
          </a:ln>
        </p:spPr>
      </p:cxnSp>
      <p:sp>
        <p:nvSpPr>
          <p:cNvPr id="182" name="Google Shape;182;p17"/>
          <p:cNvSpPr/>
          <p:nvPr/>
        </p:nvSpPr>
        <p:spPr>
          <a:xfrm>
            <a:off x="479275" y="3256113"/>
            <a:ext cx="3296100" cy="744300"/>
          </a:xfrm>
          <a:prstGeom prst="rect">
            <a:avLst/>
          </a:prstGeom>
          <a:solidFill>
            <a:srgbClr val="EA7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 name="Google Shape;183;p17"/>
          <p:cNvCxnSpPr/>
          <p:nvPr/>
        </p:nvCxnSpPr>
        <p:spPr>
          <a:xfrm>
            <a:off x="1340025" y="3350913"/>
            <a:ext cx="0" cy="554700"/>
          </a:xfrm>
          <a:prstGeom prst="straightConnector1">
            <a:avLst/>
          </a:prstGeom>
          <a:noFill/>
          <a:ln w="9525" cap="flat" cmpd="sng">
            <a:solidFill>
              <a:srgbClr val="FFFFFF"/>
            </a:solidFill>
            <a:prstDash val="solid"/>
            <a:round/>
            <a:headEnd type="none" w="med" len="med"/>
            <a:tailEnd type="none" w="med" len="med"/>
          </a:ln>
        </p:spPr>
      </p:cxnSp>
      <p:sp>
        <p:nvSpPr>
          <p:cNvPr id="184" name="Google Shape;184;p17"/>
          <p:cNvSpPr txBox="1">
            <a:spLocks noGrp="1"/>
          </p:cNvSpPr>
          <p:nvPr>
            <p:ph type="subTitle" idx="1"/>
          </p:nvPr>
        </p:nvSpPr>
        <p:spPr>
          <a:xfrm>
            <a:off x="1449850" y="1796525"/>
            <a:ext cx="2325600" cy="554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900" b="1">
                <a:solidFill>
                  <a:srgbClr val="FFFFFF"/>
                </a:solidFill>
              </a:defRPr>
            </a:lvl1pPr>
            <a:lvl2pPr lvl="1">
              <a:lnSpc>
                <a:spcPct val="100000"/>
              </a:lnSpc>
              <a:spcBef>
                <a:spcPts val="1600"/>
              </a:spcBef>
              <a:spcAft>
                <a:spcPts val="0"/>
              </a:spcAft>
              <a:buNone/>
              <a:defRPr sz="1000" b="1">
                <a:solidFill>
                  <a:srgbClr val="FFFFFF"/>
                </a:solidFill>
              </a:defRPr>
            </a:lvl2pPr>
            <a:lvl3pPr lvl="2">
              <a:lnSpc>
                <a:spcPct val="100000"/>
              </a:lnSpc>
              <a:spcBef>
                <a:spcPts val="1600"/>
              </a:spcBef>
              <a:spcAft>
                <a:spcPts val="0"/>
              </a:spcAft>
              <a:buNone/>
              <a:defRPr sz="1000" b="1">
                <a:solidFill>
                  <a:srgbClr val="FFFFFF"/>
                </a:solidFill>
              </a:defRPr>
            </a:lvl3pPr>
            <a:lvl4pPr lvl="3">
              <a:lnSpc>
                <a:spcPct val="100000"/>
              </a:lnSpc>
              <a:spcBef>
                <a:spcPts val="1600"/>
              </a:spcBef>
              <a:spcAft>
                <a:spcPts val="0"/>
              </a:spcAft>
              <a:buNone/>
              <a:defRPr sz="1000" b="1">
                <a:solidFill>
                  <a:srgbClr val="FFFFFF"/>
                </a:solidFill>
              </a:defRPr>
            </a:lvl4pPr>
            <a:lvl5pPr lvl="4">
              <a:lnSpc>
                <a:spcPct val="100000"/>
              </a:lnSpc>
              <a:spcBef>
                <a:spcPts val="1600"/>
              </a:spcBef>
              <a:spcAft>
                <a:spcPts val="0"/>
              </a:spcAft>
              <a:buNone/>
              <a:defRPr sz="1000" b="1">
                <a:solidFill>
                  <a:srgbClr val="FFFFFF"/>
                </a:solidFill>
              </a:defRPr>
            </a:lvl5pPr>
            <a:lvl6pPr lvl="5">
              <a:lnSpc>
                <a:spcPct val="100000"/>
              </a:lnSpc>
              <a:spcBef>
                <a:spcPts val="1600"/>
              </a:spcBef>
              <a:spcAft>
                <a:spcPts val="0"/>
              </a:spcAft>
              <a:buNone/>
              <a:defRPr sz="1000" b="1">
                <a:solidFill>
                  <a:srgbClr val="FFFFFF"/>
                </a:solidFill>
              </a:defRPr>
            </a:lvl6pPr>
            <a:lvl7pPr lvl="6">
              <a:lnSpc>
                <a:spcPct val="100000"/>
              </a:lnSpc>
              <a:spcBef>
                <a:spcPts val="1600"/>
              </a:spcBef>
              <a:spcAft>
                <a:spcPts val="0"/>
              </a:spcAft>
              <a:buNone/>
              <a:defRPr sz="1000" b="1">
                <a:solidFill>
                  <a:srgbClr val="FFFFFF"/>
                </a:solidFill>
              </a:defRPr>
            </a:lvl7pPr>
            <a:lvl8pPr lvl="7">
              <a:lnSpc>
                <a:spcPct val="100000"/>
              </a:lnSpc>
              <a:spcBef>
                <a:spcPts val="1600"/>
              </a:spcBef>
              <a:spcAft>
                <a:spcPts val="0"/>
              </a:spcAft>
              <a:buNone/>
              <a:defRPr sz="1000" b="1">
                <a:solidFill>
                  <a:srgbClr val="FFFFFF"/>
                </a:solidFill>
              </a:defRPr>
            </a:lvl8pPr>
            <a:lvl9pPr lvl="8">
              <a:lnSpc>
                <a:spcPct val="100000"/>
              </a:lnSpc>
              <a:spcBef>
                <a:spcPts val="1600"/>
              </a:spcBef>
              <a:spcAft>
                <a:spcPts val="1600"/>
              </a:spcAft>
              <a:buNone/>
              <a:defRPr sz="1000" b="1">
                <a:solidFill>
                  <a:srgbClr val="FFFFFF"/>
                </a:solidFill>
              </a:defRPr>
            </a:lvl9pPr>
          </a:lstStyle>
          <a:p>
            <a:endParaRPr/>
          </a:p>
        </p:txBody>
      </p:sp>
      <p:sp>
        <p:nvSpPr>
          <p:cNvPr id="185" name="Google Shape;185;p17"/>
          <p:cNvSpPr txBox="1">
            <a:spLocks noGrp="1"/>
          </p:cNvSpPr>
          <p:nvPr>
            <p:ph type="subTitle" idx="2"/>
          </p:nvPr>
        </p:nvSpPr>
        <p:spPr>
          <a:xfrm>
            <a:off x="1449850" y="2616900"/>
            <a:ext cx="2325600" cy="55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900" b="1">
                <a:solidFill>
                  <a:srgbClr val="FFFFFF"/>
                </a:solidFill>
              </a:defRPr>
            </a:lvl1pPr>
            <a:lvl2pPr lvl="1" rtl="0">
              <a:lnSpc>
                <a:spcPct val="100000"/>
              </a:lnSpc>
              <a:spcBef>
                <a:spcPts val="1600"/>
              </a:spcBef>
              <a:spcAft>
                <a:spcPts val="0"/>
              </a:spcAft>
              <a:buNone/>
              <a:defRPr sz="1000" b="1">
                <a:solidFill>
                  <a:srgbClr val="FFFFFF"/>
                </a:solidFill>
              </a:defRPr>
            </a:lvl2pPr>
            <a:lvl3pPr lvl="2" rtl="0">
              <a:lnSpc>
                <a:spcPct val="100000"/>
              </a:lnSpc>
              <a:spcBef>
                <a:spcPts val="1600"/>
              </a:spcBef>
              <a:spcAft>
                <a:spcPts val="0"/>
              </a:spcAft>
              <a:buNone/>
              <a:defRPr sz="1000" b="1">
                <a:solidFill>
                  <a:srgbClr val="FFFFFF"/>
                </a:solidFill>
              </a:defRPr>
            </a:lvl3pPr>
            <a:lvl4pPr lvl="3" rtl="0">
              <a:lnSpc>
                <a:spcPct val="100000"/>
              </a:lnSpc>
              <a:spcBef>
                <a:spcPts val="1600"/>
              </a:spcBef>
              <a:spcAft>
                <a:spcPts val="0"/>
              </a:spcAft>
              <a:buNone/>
              <a:defRPr sz="1000" b="1">
                <a:solidFill>
                  <a:srgbClr val="FFFFFF"/>
                </a:solidFill>
              </a:defRPr>
            </a:lvl4pPr>
            <a:lvl5pPr lvl="4" rtl="0">
              <a:lnSpc>
                <a:spcPct val="100000"/>
              </a:lnSpc>
              <a:spcBef>
                <a:spcPts val="1600"/>
              </a:spcBef>
              <a:spcAft>
                <a:spcPts val="0"/>
              </a:spcAft>
              <a:buNone/>
              <a:defRPr sz="1000" b="1">
                <a:solidFill>
                  <a:srgbClr val="FFFFFF"/>
                </a:solidFill>
              </a:defRPr>
            </a:lvl5pPr>
            <a:lvl6pPr lvl="5" rtl="0">
              <a:lnSpc>
                <a:spcPct val="100000"/>
              </a:lnSpc>
              <a:spcBef>
                <a:spcPts val="1600"/>
              </a:spcBef>
              <a:spcAft>
                <a:spcPts val="0"/>
              </a:spcAft>
              <a:buNone/>
              <a:defRPr sz="1000" b="1">
                <a:solidFill>
                  <a:srgbClr val="FFFFFF"/>
                </a:solidFill>
              </a:defRPr>
            </a:lvl6pPr>
            <a:lvl7pPr lvl="6" rtl="0">
              <a:lnSpc>
                <a:spcPct val="100000"/>
              </a:lnSpc>
              <a:spcBef>
                <a:spcPts val="1600"/>
              </a:spcBef>
              <a:spcAft>
                <a:spcPts val="0"/>
              </a:spcAft>
              <a:buNone/>
              <a:defRPr sz="1000" b="1">
                <a:solidFill>
                  <a:srgbClr val="FFFFFF"/>
                </a:solidFill>
              </a:defRPr>
            </a:lvl7pPr>
            <a:lvl8pPr lvl="7" rtl="0">
              <a:lnSpc>
                <a:spcPct val="100000"/>
              </a:lnSpc>
              <a:spcBef>
                <a:spcPts val="1600"/>
              </a:spcBef>
              <a:spcAft>
                <a:spcPts val="0"/>
              </a:spcAft>
              <a:buNone/>
              <a:defRPr sz="1000" b="1">
                <a:solidFill>
                  <a:srgbClr val="FFFFFF"/>
                </a:solidFill>
              </a:defRPr>
            </a:lvl8pPr>
            <a:lvl9pPr lvl="8" rtl="0">
              <a:lnSpc>
                <a:spcPct val="100000"/>
              </a:lnSpc>
              <a:spcBef>
                <a:spcPts val="1600"/>
              </a:spcBef>
              <a:spcAft>
                <a:spcPts val="1600"/>
              </a:spcAft>
              <a:buNone/>
              <a:defRPr sz="1000" b="1">
                <a:solidFill>
                  <a:srgbClr val="FFFFFF"/>
                </a:solidFill>
              </a:defRPr>
            </a:lvl9pPr>
          </a:lstStyle>
          <a:p>
            <a:endParaRPr/>
          </a:p>
        </p:txBody>
      </p:sp>
      <p:sp>
        <p:nvSpPr>
          <p:cNvPr id="186" name="Google Shape;186;p17"/>
          <p:cNvSpPr txBox="1">
            <a:spLocks noGrp="1"/>
          </p:cNvSpPr>
          <p:nvPr>
            <p:ph type="subTitle" idx="3"/>
          </p:nvPr>
        </p:nvSpPr>
        <p:spPr>
          <a:xfrm>
            <a:off x="1449850" y="3445725"/>
            <a:ext cx="2325600" cy="55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900" b="1">
                <a:solidFill>
                  <a:srgbClr val="FFFFFF"/>
                </a:solidFill>
              </a:defRPr>
            </a:lvl1pPr>
            <a:lvl2pPr lvl="1" rtl="0">
              <a:lnSpc>
                <a:spcPct val="100000"/>
              </a:lnSpc>
              <a:spcBef>
                <a:spcPts val="1600"/>
              </a:spcBef>
              <a:spcAft>
                <a:spcPts val="0"/>
              </a:spcAft>
              <a:buNone/>
              <a:defRPr sz="1000" b="1">
                <a:solidFill>
                  <a:srgbClr val="FFFFFF"/>
                </a:solidFill>
              </a:defRPr>
            </a:lvl2pPr>
            <a:lvl3pPr lvl="2" rtl="0">
              <a:lnSpc>
                <a:spcPct val="100000"/>
              </a:lnSpc>
              <a:spcBef>
                <a:spcPts val="1600"/>
              </a:spcBef>
              <a:spcAft>
                <a:spcPts val="0"/>
              </a:spcAft>
              <a:buNone/>
              <a:defRPr sz="1000" b="1">
                <a:solidFill>
                  <a:srgbClr val="FFFFFF"/>
                </a:solidFill>
              </a:defRPr>
            </a:lvl3pPr>
            <a:lvl4pPr lvl="3" rtl="0">
              <a:lnSpc>
                <a:spcPct val="100000"/>
              </a:lnSpc>
              <a:spcBef>
                <a:spcPts val="1600"/>
              </a:spcBef>
              <a:spcAft>
                <a:spcPts val="0"/>
              </a:spcAft>
              <a:buNone/>
              <a:defRPr sz="1000" b="1">
                <a:solidFill>
                  <a:srgbClr val="FFFFFF"/>
                </a:solidFill>
              </a:defRPr>
            </a:lvl4pPr>
            <a:lvl5pPr lvl="4" rtl="0">
              <a:lnSpc>
                <a:spcPct val="100000"/>
              </a:lnSpc>
              <a:spcBef>
                <a:spcPts val="1600"/>
              </a:spcBef>
              <a:spcAft>
                <a:spcPts val="0"/>
              </a:spcAft>
              <a:buNone/>
              <a:defRPr sz="1000" b="1">
                <a:solidFill>
                  <a:srgbClr val="FFFFFF"/>
                </a:solidFill>
              </a:defRPr>
            </a:lvl5pPr>
            <a:lvl6pPr lvl="5" rtl="0">
              <a:lnSpc>
                <a:spcPct val="100000"/>
              </a:lnSpc>
              <a:spcBef>
                <a:spcPts val="1600"/>
              </a:spcBef>
              <a:spcAft>
                <a:spcPts val="0"/>
              </a:spcAft>
              <a:buNone/>
              <a:defRPr sz="1000" b="1">
                <a:solidFill>
                  <a:srgbClr val="FFFFFF"/>
                </a:solidFill>
              </a:defRPr>
            </a:lvl6pPr>
            <a:lvl7pPr lvl="6" rtl="0">
              <a:lnSpc>
                <a:spcPct val="100000"/>
              </a:lnSpc>
              <a:spcBef>
                <a:spcPts val="1600"/>
              </a:spcBef>
              <a:spcAft>
                <a:spcPts val="0"/>
              </a:spcAft>
              <a:buNone/>
              <a:defRPr sz="1000" b="1">
                <a:solidFill>
                  <a:srgbClr val="FFFFFF"/>
                </a:solidFill>
              </a:defRPr>
            </a:lvl7pPr>
            <a:lvl8pPr lvl="7" rtl="0">
              <a:lnSpc>
                <a:spcPct val="100000"/>
              </a:lnSpc>
              <a:spcBef>
                <a:spcPts val="1600"/>
              </a:spcBef>
              <a:spcAft>
                <a:spcPts val="0"/>
              </a:spcAft>
              <a:buNone/>
              <a:defRPr sz="1000" b="1">
                <a:solidFill>
                  <a:srgbClr val="FFFFFF"/>
                </a:solidFill>
              </a:defRPr>
            </a:lvl8pPr>
            <a:lvl9pPr lvl="8" rtl="0">
              <a:lnSpc>
                <a:spcPct val="100000"/>
              </a:lnSpc>
              <a:spcBef>
                <a:spcPts val="1600"/>
              </a:spcBef>
              <a:spcAft>
                <a:spcPts val="1600"/>
              </a:spcAft>
              <a:buNone/>
              <a:defRPr sz="1000" b="1">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87"/>
        <p:cNvGrpSpPr/>
        <p:nvPr/>
      </p:nvGrpSpPr>
      <p:grpSpPr>
        <a:xfrm>
          <a:off x="0" y="0"/>
          <a:ext cx="0" cy="0"/>
          <a:chOff x="0" y="0"/>
          <a:chExt cx="0" cy="0"/>
        </a:xfrm>
      </p:grpSpPr>
      <p:pic>
        <p:nvPicPr>
          <p:cNvPr id="188" name="Google Shape;188;p1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8"/>
            <a:ext cx="9144000" cy="2728908"/>
          </a:xfrm>
          <a:prstGeom prst="rect">
            <a:avLst/>
          </a:prstGeom>
          <a:noFill/>
          <a:ln>
            <a:noFill/>
          </a:ln>
        </p:spPr>
      </p:pic>
      <p:sp>
        <p:nvSpPr>
          <p:cNvPr id="189" name="Google Shape;189;p18"/>
          <p:cNvSpPr txBox="1">
            <a:spLocks noGrp="1"/>
          </p:cNvSpPr>
          <p:nvPr>
            <p:ph type="title"/>
          </p:nvPr>
        </p:nvSpPr>
        <p:spPr>
          <a:xfrm>
            <a:off x="680350" y="3205682"/>
            <a:ext cx="2401800" cy="60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FBDBA"/>
              </a:buClr>
              <a:buSzPts val="1000"/>
              <a:buNone/>
              <a:defRPr sz="1000" b="1">
                <a:solidFill>
                  <a:srgbClr val="5FBDBA"/>
                </a:solidFill>
              </a:defRPr>
            </a:lvl1pPr>
            <a:lvl2pPr lvl="1" algn="ctr" rtl="0">
              <a:spcBef>
                <a:spcPts val="0"/>
              </a:spcBef>
              <a:spcAft>
                <a:spcPts val="0"/>
              </a:spcAft>
              <a:buSzPts val="1000"/>
              <a:buFont typeface="Proxima Nova"/>
              <a:buNone/>
              <a:defRPr sz="1000" b="1">
                <a:latin typeface="Proxima Nova"/>
                <a:ea typeface="Proxima Nova"/>
                <a:cs typeface="Proxima Nova"/>
                <a:sym typeface="Proxima Nova"/>
              </a:defRPr>
            </a:lvl2pPr>
            <a:lvl3pPr lvl="2" algn="ctr" rtl="0">
              <a:spcBef>
                <a:spcPts val="0"/>
              </a:spcBef>
              <a:spcAft>
                <a:spcPts val="0"/>
              </a:spcAft>
              <a:buSzPts val="1000"/>
              <a:buFont typeface="Proxima Nova"/>
              <a:buNone/>
              <a:defRPr sz="1000" b="1">
                <a:latin typeface="Proxima Nova"/>
                <a:ea typeface="Proxima Nova"/>
                <a:cs typeface="Proxima Nova"/>
                <a:sym typeface="Proxima Nova"/>
              </a:defRPr>
            </a:lvl3pPr>
            <a:lvl4pPr lvl="3" algn="ctr" rtl="0">
              <a:spcBef>
                <a:spcPts val="0"/>
              </a:spcBef>
              <a:spcAft>
                <a:spcPts val="0"/>
              </a:spcAft>
              <a:buSzPts val="1000"/>
              <a:buFont typeface="Proxima Nova"/>
              <a:buNone/>
              <a:defRPr sz="1000" b="1">
                <a:latin typeface="Proxima Nova"/>
                <a:ea typeface="Proxima Nova"/>
                <a:cs typeface="Proxima Nova"/>
                <a:sym typeface="Proxima Nova"/>
              </a:defRPr>
            </a:lvl4pPr>
            <a:lvl5pPr lvl="4" algn="ctr" rtl="0">
              <a:spcBef>
                <a:spcPts val="0"/>
              </a:spcBef>
              <a:spcAft>
                <a:spcPts val="0"/>
              </a:spcAft>
              <a:buSzPts val="1000"/>
              <a:buFont typeface="Proxima Nova"/>
              <a:buNone/>
              <a:defRPr sz="1000" b="1">
                <a:latin typeface="Proxima Nova"/>
                <a:ea typeface="Proxima Nova"/>
                <a:cs typeface="Proxima Nova"/>
                <a:sym typeface="Proxima Nova"/>
              </a:defRPr>
            </a:lvl5pPr>
            <a:lvl6pPr lvl="5" algn="ctr" rtl="0">
              <a:spcBef>
                <a:spcPts val="0"/>
              </a:spcBef>
              <a:spcAft>
                <a:spcPts val="0"/>
              </a:spcAft>
              <a:buSzPts val="1000"/>
              <a:buFont typeface="Proxima Nova"/>
              <a:buNone/>
              <a:defRPr sz="1000" b="1">
                <a:latin typeface="Proxima Nova"/>
                <a:ea typeface="Proxima Nova"/>
                <a:cs typeface="Proxima Nova"/>
                <a:sym typeface="Proxima Nova"/>
              </a:defRPr>
            </a:lvl6pPr>
            <a:lvl7pPr lvl="6" algn="ctr" rtl="0">
              <a:spcBef>
                <a:spcPts val="0"/>
              </a:spcBef>
              <a:spcAft>
                <a:spcPts val="0"/>
              </a:spcAft>
              <a:buSzPts val="1000"/>
              <a:buFont typeface="Proxima Nova"/>
              <a:buNone/>
              <a:defRPr sz="1000" b="1">
                <a:latin typeface="Proxima Nova"/>
                <a:ea typeface="Proxima Nova"/>
                <a:cs typeface="Proxima Nova"/>
                <a:sym typeface="Proxima Nova"/>
              </a:defRPr>
            </a:lvl7pPr>
            <a:lvl8pPr lvl="7" algn="ctr" rtl="0">
              <a:spcBef>
                <a:spcPts val="0"/>
              </a:spcBef>
              <a:spcAft>
                <a:spcPts val="0"/>
              </a:spcAft>
              <a:buSzPts val="1000"/>
              <a:buFont typeface="Proxima Nova"/>
              <a:buNone/>
              <a:defRPr sz="1000" b="1">
                <a:latin typeface="Proxima Nova"/>
                <a:ea typeface="Proxima Nova"/>
                <a:cs typeface="Proxima Nova"/>
                <a:sym typeface="Proxima Nova"/>
              </a:defRPr>
            </a:lvl8pPr>
            <a:lvl9pPr lvl="8" algn="ctr" rtl="0">
              <a:spcBef>
                <a:spcPts val="0"/>
              </a:spcBef>
              <a:spcAft>
                <a:spcPts val="0"/>
              </a:spcAft>
              <a:buSzPts val="1000"/>
              <a:buFont typeface="Proxima Nova"/>
              <a:buNone/>
              <a:defRPr sz="1000" b="1">
                <a:latin typeface="Proxima Nova"/>
                <a:ea typeface="Proxima Nova"/>
                <a:cs typeface="Proxima Nova"/>
                <a:sym typeface="Proxima Nova"/>
              </a:defRPr>
            </a:lvl9pPr>
          </a:lstStyle>
          <a:p>
            <a:endParaRPr/>
          </a:p>
        </p:txBody>
      </p:sp>
      <p:sp>
        <p:nvSpPr>
          <p:cNvPr id="190" name="Google Shape;190;p18"/>
          <p:cNvSpPr txBox="1">
            <a:spLocks noGrp="1"/>
          </p:cNvSpPr>
          <p:nvPr>
            <p:ph type="body" idx="1"/>
          </p:nvPr>
        </p:nvSpPr>
        <p:spPr>
          <a:xfrm>
            <a:off x="680350" y="3823675"/>
            <a:ext cx="2401800" cy="754800"/>
          </a:xfrm>
          <a:prstGeom prst="rect">
            <a:avLst/>
          </a:prstGeom>
        </p:spPr>
        <p:txBody>
          <a:bodyPr spcFirstLastPara="1" wrap="square" lIns="91425" tIns="91425" rIns="91425" bIns="91425" anchor="t" anchorCtr="0">
            <a:noAutofit/>
          </a:bodyPr>
          <a:lstStyle>
            <a:lvl1pPr marL="457200" lvl="0" indent="-285750" algn="ctr" rtl="0">
              <a:lnSpc>
                <a:spcPct val="100000"/>
              </a:lnSpc>
              <a:spcBef>
                <a:spcPts val="0"/>
              </a:spcBef>
              <a:spcAft>
                <a:spcPts val="0"/>
              </a:spcAft>
              <a:buSzPts val="900"/>
              <a:buChar char="●"/>
              <a:defRPr sz="900"/>
            </a:lvl1pPr>
            <a:lvl2pPr marL="914400" lvl="1" indent="-285750" algn="ctr" rtl="0">
              <a:lnSpc>
                <a:spcPct val="100000"/>
              </a:lnSpc>
              <a:spcBef>
                <a:spcPts val="1600"/>
              </a:spcBef>
              <a:spcAft>
                <a:spcPts val="0"/>
              </a:spcAft>
              <a:buSzPts val="900"/>
              <a:buChar char="○"/>
              <a:defRPr sz="900"/>
            </a:lvl2pPr>
            <a:lvl3pPr marL="1371600" lvl="2" indent="-285750" algn="ctr" rtl="0">
              <a:lnSpc>
                <a:spcPct val="100000"/>
              </a:lnSpc>
              <a:spcBef>
                <a:spcPts val="1600"/>
              </a:spcBef>
              <a:spcAft>
                <a:spcPts val="0"/>
              </a:spcAft>
              <a:buSzPts val="900"/>
              <a:buChar char="■"/>
              <a:defRPr sz="900"/>
            </a:lvl3pPr>
            <a:lvl4pPr marL="1828800" lvl="3" indent="-285750" algn="ctr" rtl="0">
              <a:lnSpc>
                <a:spcPct val="100000"/>
              </a:lnSpc>
              <a:spcBef>
                <a:spcPts val="1600"/>
              </a:spcBef>
              <a:spcAft>
                <a:spcPts val="0"/>
              </a:spcAft>
              <a:buSzPts val="900"/>
              <a:buChar char="●"/>
              <a:defRPr sz="900"/>
            </a:lvl4pPr>
            <a:lvl5pPr marL="2286000" lvl="4" indent="-285750" algn="ctr" rtl="0">
              <a:lnSpc>
                <a:spcPct val="100000"/>
              </a:lnSpc>
              <a:spcBef>
                <a:spcPts val="1600"/>
              </a:spcBef>
              <a:spcAft>
                <a:spcPts val="0"/>
              </a:spcAft>
              <a:buSzPts val="900"/>
              <a:buChar char="○"/>
              <a:defRPr sz="900"/>
            </a:lvl5pPr>
            <a:lvl6pPr marL="2743200" lvl="5" indent="-285750" algn="ctr" rtl="0">
              <a:lnSpc>
                <a:spcPct val="100000"/>
              </a:lnSpc>
              <a:spcBef>
                <a:spcPts val="1600"/>
              </a:spcBef>
              <a:spcAft>
                <a:spcPts val="0"/>
              </a:spcAft>
              <a:buSzPts val="900"/>
              <a:buChar char="■"/>
              <a:defRPr sz="900"/>
            </a:lvl6pPr>
            <a:lvl7pPr marL="3200400" lvl="6" indent="-285750" algn="ctr" rtl="0">
              <a:lnSpc>
                <a:spcPct val="100000"/>
              </a:lnSpc>
              <a:spcBef>
                <a:spcPts val="1600"/>
              </a:spcBef>
              <a:spcAft>
                <a:spcPts val="0"/>
              </a:spcAft>
              <a:buSzPts val="900"/>
              <a:buChar char="●"/>
              <a:defRPr sz="900"/>
            </a:lvl7pPr>
            <a:lvl8pPr marL="3657600" lvl="7" indent="-285750" algn="ctr" rtl="0">
              <a:lnSpc>
                <a:spcPct val="100000"/>
              </a:lnSpc>
              <a:spcBef>
                <a:spcPts val="1600"/>
              </a:spcBef>
              <a:spcAft>
                <a:spcPts val="0"/>
              </a:spcAft>
              <a:buSzPts val="900"/>
              <a:buChar char="○"/>
              <a:defRPr sz="900"/>
            </a:lvl8pPr>
            <a:lvl9pPr marL="4114800" lvl="8" indent="-285750" algn="ctr" rtl="0">
              <a:lnSpc>
                <a:spcPct val="100000"/>
              </a:lnSpc>
              <a:spcBef>
                <a:spcPts val="1600"/>
              </a:spcBef>
              <a:spcAft>
                <a:spcPts val="1600"/>
              </a:spcAft>
              <a:buSzPts val="900"/>
              <a:buChar char="■"/>
              <a:defRPr sz="900"/>
            </a:lvl9pPr>
          </a:lstStyle>
          <a:p>
            <a:endParaRPr/>
          </a:p>
        </p:txBody>
      </p:sp>
      <p:sp>
        <p:nvSpPr>
          <p:cNvPr id="191" name="Google Shape;191;p18"/>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18"/>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193" name="Google Shape;193;p18"/>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194" name="Google Shape;194;p18"/>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195" name="Google Shape;195;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196" name="Google Shape;196;p18"/>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cxnSp>
        <p:nvCxnSpPr>
          <p:cNvPr id="197" name="Google Shape;197;p18"/>
          <p:cNvCxnSpPr/>
          <p:nvPr/>
        </p:nvCxnSpPr>
        <p:spPr>
          <a:xfrm>
            <a:off x="1520221" y="3811471"/>
            <a:ext cx="605400" cy="0"/>
          </a:xfrm>
          <a:prstGeom prst="straightConnector1">
            <a:avLst/>
          </a:prstGeom>
          <a:noFill/>
          <a:ln w="19050" cap="flat" cmpd="sng">
            <a:solidFill>
              <a:srgbClr val="E6B22F"/>
            </a:solidFill>
            <a:prstDash val="solid"/>
            <a:round/>
            <a:headEnd type="none" w="med" len="med"/>
            <a:tailEnd type="none" w="med" len="med"/>
          </a:ln>
        </p:spPr>
      </p:cxnSp>
      <p:sp>
        <p:nvSpPr>
          <p:cNvPr id="198" name="Google Shape;198;p18"/>
          <p:cNvSpPr txBox="1">
            <a:spLocks noGrp="1"/>
          </p:cNvSpPr>
          <p:nvPr>
            <p:ph type="title" idx="2"/>
          </p:nvPr>
        </p:nvSpPr>
        <p:spPr>
          <a:xfrm>
            <a:off x="3377350" y="3205682"/>
            <a:ext cx="2401800" cy="60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FBDBA"/>
              </a:buClr>
              <a:buSzPts val="1000"/>
              <a:buNone/>
              <a:defRPr sz="1000" b="1">
                <a:solidFill>
                  <a:srgbClr val="5FBDBA"/>
                </a:solidFill>
              </a:defRPr>
            </a:lvl1pPr>
            <a:lvl2pPr lvl="1" algn="ctr" rtl="0">
              <a:spcBef>
                <a:spcPts val="0"/>
              </a:spcBef>
              <a:spcAft>
                <a:spcPts val="0"/>
              </a:spcAft>
              <a:buSzPts val="1000"/>
              <a:buFont typeface="Proxima Nova"/>
              <a:buNone/>
              <a:defRPr sz="1000" b="1">
                <a:latin typeface="Proxima Nova"/>
                <a:ea typeface="Proxima Nova"/>
                <a:cs typeface="Proxima Nova"/>
                <a:sym typeface="Proxima Nova"/>
              </a:defRPr>
            </a:lvl2pPr>
            <a:lvl3pPr lvl="2" algn="ctr" rtl="0">
              <a:spcBef>
                <a:spcPts val="0"/>
              </a:spcBef>
              <a:spcAft>
                <a:spcPts val="0"/>
              </a:spcAft>
              <a:buSzPts val="1000"/>
              <a:buFont typeface="Proxima Nova"/>
              <a:buNone/>
              <a:defRPr sz="1000" b="1">
                <a:latin typeface="Proxima Nova"/>
                <a:ea typeface="Proxima Nova"/>
                <a:cs typeface="Proxima Nova"/>
                <a:sym typeface="Proxima Nova"/>
              </a:defRPr>
            </a:lvl3pPr>
            <a:lvl4pPr lvl="3" algn="ctr" rtl="0">
              <a:spcBef>
                <a:spcPts val="0"/>
              </a:spcBef>
              <a:spcAft>
                <a:spcPts val="0"/>
              </a:spcAft>
              <a:buSzPts val="1000"/>
              <a:buFont typeface="Proxima Nova"/>
              <a:buNone/>
              <a:defRPr sz="1000" b="1">
                <a:latin typeface="Proxima Nova"/>
                <a:ea typeface="Proxima Nova"/>
                <a:cs typeface="Proxima Nova"/>
                <a:sym typeface="Proxima Nova"/>
              </a:defRPr>
            </a:lvl4pPr>
            <a:lvl5pPr lvl="4" algn="ctr" rtl="0">
              <a:spcBef>
                <a:spcPts val="0"/>
              </a:spcBef>
              <a:spcAft>
                <a:spcPts val="0"/>
              </a:spcAft>
              <a:buSzPts val="1000"/>
              <a:buFont typeface="Proxima Nova"/>
              <a:buNone/>
              <a:defRPr sz="1000" b="1">
                <a:latin typeface="Proxima Nova"/>
                <a:ea typeface="Proxima Nova"/>
                <a:cs typeface="Proxima Nova"/>
                <a:sym typeface="Proxima Nova"/>
              </a:defRPr>
            </a:lvl5pPr>
            <a:lvl6pPr lvl="5" algn="ctr" rtl="0">
              <a:spcBef>
                <a:spcPts val="0"/>
              </a:spcBef>
              <a:spcAft>
                <a:spcPts val="0"/>
              </a:spcAft>
              <a:buSzPts val="1000"/>
              <a:buFont typeface="Proxima Nova"/>
              <a:buNone/>
              <a:defRPr sz="1000" b="1">
                <a:latin typeface="Proxima Nova"/>
                <a:ea typeface="Proxima Nova"/>
                <a:cs typeface="Proxima Nova"/>
                <a:sym typeface="Proxima Nova"/>
              </a:defRPr>
            </a:lvl6pPr>
            <a:lvl7pPr lvl="6" algn="ctr" rtl="0">
              <a:spcBef>
                <a:spcPts val="0"/>
              </a:spcBef>
              <a:spcAft>
                <a:spcPts val="0"/>
              </a:spcAft>
              <a:buSzPts val="1000"/>
              <a:buFont typeface="Proxima Nova"/>
              <a:buNone/>
              <a:defRPr sz="1000" b="1">
                <a:latin typeface="Proxima Nova"/>
                <a:ea typeface="Proxima Nova"/>
                <a:cs typeface="Proxima Nova"/>
                <a:sym typeface="Proxima Nova"/>
              </a:defRPr>
            </a:lvl7pPr>
            <a:lvl8pPr lvl="7" algn="ctr" rtl="0">
              <a:spcBef>
                <a:spcPts val="0"/>
              </a:spcBef>
              <a:spcAft>
                <a:spcPts val="0"/>
              </a:spcAft>
              <a:buSzPts val="1000"/>
              <a:buFont typeface="Proxima Nova"/>
              <a:buNone/>
              <a:defRPr sz="1000" b="1">
                <a:latin typeface="Proxima Nova"/>
                <a:ea typeface="Proxima Nova"/>
                <a:cs typeface="Proxima Nova"/>
                <a:sym typeface="Proxima Nova"/>
              </a:defRPr>
            </a:lvl8pPr>
            <a:lvl9pPr lvl="8" algn="ctr" rtl="0">
              <a:spcBef>
                <a:spcPts val="0"/>
              </a:spcBef>
              <a:spcAft>
                <a:spcPts val="0"/>
              </a:spcAft>
              <a:buSzPts val="1000"/>
              <a:buFont typeface="Proxima Nova"/>
              <a:buNone/>
              <a:defRPr sz="1000" b="1">
                <a:latin typeface="Proxima Nova"/>
                <a:ea typeface="Proxima Nova"/>
                <a:cs typeface="Proxima Nova"/>
                <a:sym typeface="Proxima Nova"/>
              </a:defRPr>
            </a:lvl9pPr>
          </a:lstStyle>
          <a:p>
            <a:endParaRPr/>
          </a:p>
        </p:txBody>
      </p:sp>
      <p:sp>
        <p:nvSpPr>
          <p:cNvPr id="199" name="Google Shape;199;p18"/>
          <p:cNvSpPr txBox="1">
            <a:spLocks noGrp="1"/>
          </p:cNvSpPr>
          <p:nvPr>
            <p:ph type="body" idx="3"/>
          </p:nvPr>
        </p:nvSpPr>
        <p:spPr>
          <a:xfrm>
            <a:off x="3377350" y="3823675"/>
            <a:ext cx="2401800" cy="754800"/>
          </a:xfrm>
          <a:prstGeom prst="rect">
            <a:avLst/>
          </a:prstGeom>
        </p:spPr>
        <p:txBody>
          <a:bodyPr spcFirstLastPara="1" wrap="square" lIns="91425" tIns="91425" rIns="91425" bIns="91425" anchor="t" anchorCtr="0">
            <a:noAutofit/>
          </a:bodyPr>
          <a:lstStyle>
            <a:lvl1pPr marL="457200" lvl="0" indent="-285750" algn="ctr" rtl="0">
              <a:lnSpc>
                <a:spcPct val="100000"/>
              </a:lnSpc>
              <a:spcBef>
                <a:spcPts val="0"/>
              </a:spcBef>
              <a:spcAft>
                <a:spcPts val="0"/>
              </a:spcAft>
              <a:buSzPts val="900"/>
              <a:buChar char="●"/>
              <a:defRPr sz="900"/>
            </a:lvl1pPr>
            <a:lvl2pPr marL="914400" lvl="1" indent="-285750" algn="ctr" rtl="0">
              <a:lnSpc>
                <a:spcPct val="100000"/>
              </a:lnSpc>
              <a:spcBef>
                <a:spcPts val="1600"/>
              </a:spcBef>
              <a:spcAft>
                <a:spcPts val="0"/>
              </a:spcAft>
              <a:buSzPts val="900"/>
              <a:buChar char="○"/>
              <a:defRPr sz="900"/>
            </a:lvl2pPr>
            <a:lvl3pPr marL="1371600" lvl="2" indent="-285750" algn="ctr" rtl="0">
              <a:lnSpc>
                <a:spcPct val="100000"/>
              </a:lnSpc>
              <a:spcBef>
                <a:spcPts val="1600"/>
              </a:spcBef>
              <a:spcAft>
                <a:spcPts val="0"/>
              </a:spcAft>
              <a:buSzPts val="900"/>
              <a:buChar char="■"/>
              <a:defRPr sz="900"/>
            </a:lvl3pPr>
            <a:lvl4pPr marL="1828800" lvl="3" indent="-285750" algn="ctr" rtl="0">
              <a:lnSpc>
                <a:spcPct val="100000"/>
              </a:lnSpc>
              <a:spcBef>
                <a:spcPts val="1600"/>
              </a:spcBef>
              <a:spcAft>
                <a:spcPts val="0"/>
              </a:spcAft>
              <a:buSzPts val="900"/>
              <a:buChar char="●"/>
              <a:defRPr sz="900"/>
            </a:lvl4pPr>
            <a:lvl5pPr marL="2286000" lvl="4" indent="-285750" algn="ctr" rtl="0">
              <a:lnSpc>
                <a:spcPct val="100000"/>
              </a:lnSpc>
              <a:spcBef>
                <a:spcPts val="1600"/>
              </a:spcBef>
              <a:spcAft>
                <a:spcPts val="0"/>
              </a:spcAft>
              <a:buSzPts val="900"/>
              <a:buChar char="○"/>
              <a:defRPr sz="900"/>
            </a:lvl5pPr>
            <a:lvl6pPr marL="2743200" lvl="5" indent="-285750" algn="ctr" rtl="0">
              <a:lnSpc>
                <a:spcPct val="100000"/>
              </a:lnSpc>
              <a:spcBef>
                <a:spcPts val="1600"/>
              </a:spcBef>
              <a:spcAft>
                <a:spcPts val="0"/>
              </a:spcAft>
              <a:buSzPts val="900"/>
              <a:buChar char="■"/>
              <a:defRPr sz="900"/>
            </a:lvl6pPr>
            <a:lvl7pPr marL="3200400" lvl="6" indent="-285750" algn="ctr" rtl="0">
              <a:lnSpc>
                <a:spcPct val="100000"/>
              </a:lnSpc>
              <a:spcBef>
                <a:spcPts val="1600"/>
              </a:spcBef>
              <a:spcAft>
                <a:spcPts val="0"/>
              </a:spcAft>
              <a:buSzPts val="900"/>
              <a:buChar char="●"/>
              <a:defRPr sz="900"/>
            </a:lvl7pPr>
            <a:lvl8pPr marL="3657600" lvl="7" indent="-285750" algn="ctr" rtl="0">
              <a:lnSpc>
                <a:spcPct val="100000"/>
              </a:lnSpc>
              <a:spcBef>
                <a:spcPts val="1600"/>
              </a:spcBef>
              <a:spcAft>
                <a:spcPts val="0"/>
              </a:spcAft>
              <a:buSzPts val="900"/>
              <a:buChar char="○"/>
              <a:defRPr sz="900"/>
            </a:lvl8pPr>
            <a:lvl9pPr marL="4114800" lvl="8" indent="-285750" algn="ctr" rtl="0">
              <a:lnSpc>
                <a:spcPct val="100000"/>
              </a:lnSpc>
              <a:spcBef>
                <a:spcPts val="1600"/>
              </a:spcBef>
              <a:spcAft>
                <a:spcPts val="1600"/>
              </a:spcAft>
              <a:buSzPts val="900"/>
              <a:buChar char="■"/>
              <a:defRPr sz="900"/>
            </a:lvl9pPr>
          </a:lstStyle>
          <a:p>
            <a:endParaRPr/>
          </a:p>
        </p:txBody>
      </p:sp>
      <p:cxnSp>
        <p:nvCxnSpPr>
          <p:cNvPr id="200" name="Google Shape;200;p18"/>
          <p:cNvCxnSpPr/>
          <p:nvPr/>
        </p:nvCxnSpPr>
        <p:spPr>
          <a:xfrm>
            <a:off x="4217221" y="3811471"/>
            <a:ext cx="605400" cy="0"/>
          </a:xfrm>
          <a:prstGeom prst="straightConnector1">
            <a:avLst/>
          </a:prstGeom>
          <a:noFill/>
          <a:ln w="19050" cap="flat" cmpd="sng">
            <a:solidFill>
              <a:srgbClr val="E6B22F"/>
            </a:solidFill>
            <a:prstDash val="solid"/>
            <a:round/>
            <a:headEnd type="none" w="med" len="med"/>
            <a:tailEnd type="none" w="med" len="med"/>
          </a:ln>
        </p:spPr>
      </p:cxnSp>
      <p:sp>
        <p:nvSpPr>
          <p:cNvPr id="201" name="Google Shape;201;p18"/>
          <p:cNvSpPr txBox="1">
            <a:spLocks noGrp="1"/>
          </p:cNvSpPr>
          <p:nvPr>
            <p:ph type="title" idx="4"/>
          </p:nvPr>
        </p:nvSpPr>
        <p:spPr>
          <a:xfrm>
            <a:off x="6101564" y="3205682"/>
            <a:ext cx="2401800" cy="60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FBDBA"/>
              </a:buClr>
              <a:buSzPts val="1000"/>
              <a:buNone/>
              <a:defRPr sz="1000" b="1">
                <a:solidFill>
                  <a:srgbClr val="5FBDBA"/>
                </a:solidFill>
              </a:defRPr>
            </a:lvl1pPr>
            <a:lvl2pPr lvl="1" algn="ctr" rtl="0">
              <a:spcBef>
                <a:spcPts val="0"/>
              </a:spcBef>
              <a:spcAft>
                <a:spcPts val="0"/>
              </a:spcAft>
              <a:buSzPts val="1000"/>
              <a:buFont typeface="Proxima Nova"/>
              <a:buNone/>
              <a:defRPr sz="1000" b="1">
                <a:latin typeface="Proxima Nova"/>
                <a:ea typeface="Proxima Nova"/>
                <a:cs typeface="Proxima Nova"/>
                <a:sym typeface="Proxima Nova"/>
              </a:defRPr>
            </a:lvl2pPr>
            <a:lvl3pPr lvl="2" algn="ctr" rtl="0">
              <a:spcBef>
                <a:spcPts val="0"/>
              </a:spcBef>
              <a:spcAft>
                <a:spcPts val="0"/>
              </a:spcAft>
              <a:buSzPts val="1000"/>
              <a:buFont typeface="Proxima Nova"/>
              <a:buNone/>
              <a:defRPr sz="1000" b="1">
                <a:latin typeface="Proxima Nova"/>
                <a:ea typeface="Proxima Nova"/>
                <a:cs typeface="Proxima Nova"/>
                <a:sym typeface="Proxima Nova"/>
              </a:defRPr>
            </a:lvl3pPr>
            <a:lvl4pPr lvl="3" algn="ctr" rtl="0">
              <a:spcBef>
                <a:spcPts val="0"/>
              </a:spcBef>
              <a:spcAft>
                <a:spcPts val="0"/>
              </a:spcAft>
              <a:buSzPts val="1000"/>
              <a:buFont typeface="Proxima Nova"/>
              <a:buNone/>
              <a:defRPr sz="1000" b="1">
                <a:latin typeface="Proxima Nova"/>
                <a:ea typeface="Proxima Nova"/>
                <a:cs typeface="Proxima Nova"/>
                <a:sym typeface="Proxima Nova"/>
              </a:defRPr>
            </a:lvl4pPr>
            <a:lvl5pPr lvl="4" algn="ctr" rtl="0">
              <a:spcBef>
                <a:spcPts val="0"/>
              </a:spcBef>
              <a:spcAft>
                <a:spcPts val="0"/>
              </a:spcAft>
              <a:buSzPts val="1000"/>
              <a:buFont typeface="Proxima Nova"/>
              <a:buNone/>
              <a:defRPr sz="1000" b="1">
                <a:latin typeface="Proxima Nova"/>
                <a:ea typeface="Proxima Nova"/>
                <a:cs typeface="Proxima Nova"/>
                <a:sym typeface="Proxima Nova"/>
              </a:defRPr>
            </a:lvl5pPr>
            <a:lvl6pPr lvl="5" algn="ctr" rtl="0">
              <a:spcBef>
                <a:spcPts val="0"/>
              </a:spcBef>
              <a:spcAft>
                <a:spcPts val="0"/>
              </a:spcAft>
              <a:buSzPts val="1000"/>
              <a:buFont typeface="Proxima Nova"/>
              <a:buNone/>
              <a:defRPr sz="1000" b="1">
                <a:latin typeface="Proxima Nova"/>
                <a:ea typeface="Proxima Nova"/>
                <a:cs typeface="Proxima Nova"/>
                <a:sym typeface="Proxima Nova"/>
              </a:defRPr>
            </a:lvl6pPr>
            <a:lvl7pPr lvl="6" algn="ctr" rtl="0">
              <a:spcBef>
                <a:spcPts val="0"/>
              </a:spcBef>
              <a:spcAft>
                <a:spcPts val="0"/>
              </a:spcAft>
              <a:buSzPts val="1000"/>
              <a:buFont typeface="Proxima Nova"/>
              <a:buNone/>
              <a:defRPr sz="1000" b="1">
                <a:latin typeface="Proxima Nova"/>
                <a:ea typeface="Proxima Nova"/>
                <a:cs typeface="Proxima Nova"/>
                <a:sym typeface="Proxima Nova"/>
              </a:defRPr>
            </a:lvl7pPr>
            <a:lvl8pPr lvl="7" algn="ctr" rtl="0">
              <a:spcBef>
                <a:spcPts val="0"/>
              </a:spcBef>
              <a:spcAft>
                <a:spcPts val="0"/>
              </a:spcAft>
              <a:buSzPts val="1000"/>
              <a:buFont typeface="Proxima Nova"/>
              <a:buNone/>
              <a:defRPr sz="1000" b="1">
                <a:latin typeface="Proxima Nova"/>
                <a:ea typeface="Proxima Nova"/>
                <a:cs typeface="Proxima Nova"/>
                <a:sym typeface="Proxima Nova"/>
              </a:defRPr>
            </a:lvl8pPr>
            <a:lvl9pPr lvl="8" algn="ctr" rtl="0">
              <a:spcBef>
                <a:spcPts val="0"/>
              </a:spcBef>
              <a:spcAft>
                <a:spcPts val="0"/>
              </a:spcAft>
              <a:buSzPts val="1000"/>
              <a:buFont typeface="Proxima Nova"/>
              <a:buNone/>
              <a:defRPr sz="1000" b="1">
                <a:latin typeface="Proxima Nova"/>
                <a:ea typeface="Proxima Nova"/>
                <a:cs typeface="Proxima Nova"/>
                <a:sym typeface="Proxima Nova"/>
              </a:defRPr>
            </a:lvl9pPr>
          </a:lstStyle>
          <a:p>
            <a:endParaRPr/>
          </a:p>
        </p:txBody>
      </p:sp>
      <p:sp>
        <p:nvSpPr>
          <p:cNvPr id="202" name="Google Shape;202;p18"/>
          <p:cNvSpPr txBox="1">
            <a:spLocks noGrp="1"/>
          </p:cNvSpPr>
          <p:nvPr>
            <p:ph type="body" idx="5"/>
          </p:nvPr>
        </p:nvSpPr>
        <p:spPr>
          <a:xfrm>
            <a:off x="6101564" y="3823675"/>
            <a:ext cx="2401800" cy="754800"/>
          </a:xfrm>
          <a:prstGeom prst="rect">
            <a:avLst/>
          </a:prstGeom>
        </p:spPr>
        <p:txBody>
          <a:bodyPr spcFirstLastPara="1" wrap="square" lIns="91425" tIns="91425" rIns="91425" bIns="91425" anchor="t" anchorCtr="0">
            <a:noAutofit/>
          </a:bodyPr>
          <a:lstStyle>
            <a:lvl1pPr marL="457200" lvl="0" indent="-285750" algn="ctr" rtl="0">
              <a:lnSpc>
                <a:spcPct val="100000"/>
              </a:lnSpc>
              <a:spcBef>
                <a:spcPts val="0"/>
              </a:spcBef>
              <a:spcAft>
                <a:spcPts val="0"/>
              </a:spcAft>
              <a:buSzPts val="900"/>
              <a:buChar char="●"/>
              <a:defRPr sz="900"/>
            </a:lvl1pPr>
            <a:lvl2pPr marL="914400" lvl="1" indent="-285750" algn="ctr" rtl="0">
              <a:lnSpc>
                <a:spcPct val="100000"/>
              </a:lnSpc>
              <a:spcBef>
                <a:spcPts val="1600"/>
              </a:spcBef>
              <a:spcAft>
                <a:spcPts val="0"/>
              </a:spcAft>
              <a:buSzPts val="900"/>
              <a:buChar char="○"/>
              <a:defRPr sz="900"/>
            </a:lvl2pPr>
            <a:lvl3pPr marL="1371600" lvl="2" indent="-285750" algn="ctr" rtl="0">
              <a:lnSpc>
                <a:spcPct val="100000"/>
              </a:lnSpc>
              <a:spcBef>
                <a:spcPts val="1600"/>
              </a:spcBef>
              <a:spcAft>
                <a:spcPts val="0"/>
              </a:spcAft>
              <a:buSzPts val="900"/>
              <a:buChar char="■"/>
              <a:defRPr sz="900"/>
            </a:lvl3pPr>
            <a:lvl4pPr marL="1828800" lvl="3" indent="-285750" algn="ctr" rtl="0">
              <a:lnSpc>
                <a:spcPct val="100000"/>
              </a:lnSpc>
              <a:spcBef>
                <a:spcPts val="1600"/>
              </a:spcBef>
              <a:spcAft>
                <a:spcPts val="0"/>
              </a:spcAft>
              <a:buSzPts val="900"/>
              <a:buChar char="●"/>
              <a:defRPr sz="900"/>
            </a:lvl4pPr>
            <a:lvl5pPr marL="2286000" lvl="4" indent="-285750" algn="ctr" rtl="0">
              <a:lnSpc>
                <a:spcPct val="100000"/>
              </a:lnSpc>
              <a:spcBef>
                <a:spcPts val="1600"/>
              </a:spcBef>
              <a:spcAft>
                <a:spcPts val="0"/>
              </a:spcAft>
              <a:buSzPts val="900"/>
              <a:buChar char="○"/>
              <a:defRPr sz="900"/>
            </a:lvl5pPr>
            <a:lvl6pPr marL="2743200" lvl="5" indent="-285750" algn="ctr" rtl="0">
              <a:lnSpc>
                <a:spcPct val="100000"/>
              </a:lnSpc>
              <a:spcBef>
                <a:spcPts val="1600"/>
              </a:spcBef>
              <a:spcAft>
                <a:spcPts val="0"/>
              </a:spcAft>
              <a:buSzPts val="900"/>
              <a:buChar char="■"/>
              <a:defRPr sz="900"/>
            </a:lvl6pPr>
            <a:lvl7pPr marL="3200400" lvl="6" indent="-285750" algn="ctr" rtl="0">
              <a:lnSpc>
                <a:spcPct val="100000"/>
              </a:lnSpc>
              <a:spcBef>
                <a:spcPts val="1600"/>
              </a:spcBef>
              <a:spcAft>
                <a:spcPts val="0"/>
              </a:spcAft>
              <a:buSzPts val="900"/>
              <a:buChar char="●"/>
              <a:defRPr sz="900"/>
            </a:lvl7pPr>
            <a:lvl8pPr marL="3657600" lvl="7" indent="-285750" algn="ctr" rtl="0">
              <a:lnSpc>
                <a:spcPct val="100000"/>
              </a:lnSpc>
              <a:spcBef>
                <a:spcPts val="1600"/>
              </a:spcBef>
              <a:spcAft>
                <a:spcPts val="0"/>
              </a:spcAft>
              <a:buSzPts val="900"/>
              <a:buChar char="○"/>
              <a:defRPr sz="900"/>
            </a:lvl8pPr>
            <a:lvl9pPr marL="4114800" lvl="8" indent="-285750" algn="ctr" rtl="0">
              <a:lnSpc>
                <a:spcPct val="100000"/>
              </a:lnSpc>
              <a:spcBef>
                <a:spcPts val="1600"/>
              </a:spcBef>
              <a:spcAft>
                <a:spcPts val="1600"/>
              </a:spcAft>
              <a:buSzPts val="900"/>
              <a:buChar char="■"/>
              <a:defRPr sz="900"/>
            </a:lvl9pPr>
          </a:lstStyle>
          <a:p>
            <a:endParaRPr/>
          </a:p>
        </p:txBody>
      </p:sp>
      <p:cxnSp>
        <p:nvCxnSpPr>
          <p:cNvPr id="203" name="Google Shape;203;p18"/>
          <p:cNvCxnSpPr/>
          <p:nvPr/>
        </p:nvCxnSpPr>
        <p:spPr>
          <a:xfrm>
            <a:off x="6941436" y="3811471"/>
            <a:ext cx="605400" cy="0"/>
          </a:xfrm>
          <a:prstGeom prst="straightConnector1">
            <a:avLst/>
          </a:prstGeom>
          <a:noFill/>
          <a:ln w="19050" cap="flat" cmpd="sng">
            <a:solidFill>
              <a:srgbClr val="E6B22F"/>
            </a:solidFill>
            <a:prstDash val="solid"/>
            <a:round/>
            <a:headEnd type="none" w="med" len="med"/>
            <a:tailEnd type="none" w="med" len="med"/>
          </a:ln>
        </p:spPr>
      </p:cxnSp>
      <p:sp>
        <p:nvSpPr>
          <p:cNvPr id="204" name="Google Shape;204;p18"/>
          <p:cNvSpPr/>
          <p:nvPr/>
        </p:nvSpPr>
        <p:spPr>
          <a:xfrm>
            <a:off x="687150" y="1585225"/>
            <a:ext cx="2401800" cy="1575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8"/>
          <p:cNvSpPr/>
          <p:nvPr/>
        </p:nvSpPr>
        <p:spPr>
          <a:xfrm>
            <a:off x="3377350" y="1585225"/>
            <a:ext cx="2401800" cy="1575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8"/>
          <p:cNvSpPr/>
          <p:nvPr/>
        </p:nvSpPr>
        <p:spPr>
          <a:xfrm>
            <a:off x="6101575" y="1585225"/>
            <a:ext cx="2401800" cy="1575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8"/>
          <p:cNvSpPr txBox="1">
            <a:spLocks noGrp="1"/>
          </p:cNvSpPr>
          <p:nvPr>
            <p:ph type="title" idx="6"/>
          </p:nvPr>
        </p:nvSpPr>
        <p:spPr>
          <a:xfrm>
            <a:off x="680350" y="771225"/>
            <a:ext cx="7823100" cy="492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b="1">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8"/>
        <p:cNvGrpSpPr/>
        <p:nvPr/>
      </p:nvGrpSpPr>
      <p:grpSpPr>
        <a:xfrm>
          <a:off x="0" y="0"/>
          <a:ext cx="0" cy="0"/>
          <a:chOff x="0" y="0"/>
          <a:chExt cx="0" cy="0"/>
        </a:xfrm>
      </p:grpSpPr>
      <p:sp>
        <p:nvSpPr>
          <p:cNvPr id="209" name="Google Shape;209;p19"/>
          <p:cNvSpPr/>
          <p:nvPr/>
        </p:nvSpPr>
        <p:spPr>
          <a:xfrm>
            <a:off x="8488175" y="0"/>
            <a:ext cx="524700" cy="3301800"/>
          </a:xfrm>
          <a:prstGeom prst="rect">
            <a:avLst/>
          </a:prstGeom>
          <a:solidFill>
            <a:srgbClr val="EA7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8652125" y="0"/>
            <a:ext cx="524700" cy="4667100"/>
          </a:xfrm>
          <a:prstGeom prst="rect">
            <a:avLst/>
          </a:prstGeom>
          <a:solidFill>
            <a:srgbClr val="E6B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txBox="1">
            <a:spLocks noGrp="1"/>
          </p:cNvSpPr>
          <p:nvPr>
            <p:ph type="title"/>
          </p:nvPr>
        </p:nvSpPr>
        <p:spPr>
          <a:xfrm>
            <a:off x="378325" y="859606"/>
            <a:ext cx="4597200" cy="628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FBDBA"/>
              </a:buClr>
              <a:buSzPts val="1600"/>
              <a:buFont typeface="Proxima Nova Extrabold"/>
              <a:buNone/>
              <a:defRPr sz="1600">
                <a:solidFill>
                  <a:srgbClr val="5FBDBA"/>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12" name="Google Shape;212;p19"/>
          <p:cNvCxnSpPr/>
          <p:nvPr/>
        </p:nvCxnSpPr>
        <p:spPr>
          <a:xfrm>
            <a:off x="479275" y="1545513"/>
            <a:ext cx="605400" cy="0"/>
          </a:xfrm>
          <a:prstGeom prst="straightConnector1">
            <a:avLst/>
          </a:prstGeom>
          <a:noFill/>
          <a:ln w="19050" cap="flat" cmpd="sng">
            <a:solidFill>
              <a:srgbClr val="E6B22F"/>
            </a:solidFill>
            <a:prstDash val="solid"/>
            <a:round/>
            <a:headEnd type="none" w="med" len="med"/>
            <a:tailEnd type="none" w="med" len="med"/>
          </a:ln>
        </p:spPr>
      </p:cxnSp>
      <p:sp>
        <p:nvSpPr>
          <p:cNvPr id="213" name="Google Shape;213;p19"/>
          <p:cNvSpPr txBox="1">
            <a:spLocks noGrp="1"/>
          </p:cNvSpPr>
          <p:nvPr>
            <p:ph type="body" idx="1"/>
          </p:nvPr>
        </p:nvSpPr>
        <p:spPr>
          <a:xfrm>
            <a:off x="378325" y="1647025"/>
            <a:ext cx="4597200" cy="2840400"/>
          </a:xfrm>
          <a:prstGeom prst="rect">
            <a:avLst/>
          </a:prstGeom>
        </p:spPr>
        <p:txBody>
          <a:bodyPr spcFirstLastPara="1" wrap="square" lIns="91425" tIns="91425" rIns="91425" bIns="91425" anchor="t" anchorCtr="0">
            <a:noAutofit/>
          </a:bodyPr>
          <a:lstStyle>
            <a:lvl1pPr marL="457200" lvl="0" indent="-285750" rtl="0">
              <a:lnSpc>
                <a:spcPct val="150000"/>
              </a:lnSpc>
              <a:spcBef>
                <a:spcPts val="0"/>
              </a:spcBef>
              <a:spcAft>
                <a:spcPts val="0"/>
              </a:spcAft>
              <a:buSzPts val="900"/>
              <a:buChar char="●"/>
              <a:defRPr sz="900"/>
            </a:lvl1pPr>
            <a:lvl2pPr marL="914400" lvl="1" indent="-285750" rtl="0">
              <a:lnSpc>
                <a:spcPct val="150000"/>
              </a:lnSpc>
              <a:spcBef>
                <a:spcPts val="1600"/>
              </a:spcBef>
              <a:spcAft>
                <a:spcPts val="0"/>
              </a:spcAft>
              <a:buSzPts val="900"/>
              <a:buChar char="○"/>
              <a:defRPr sz="900"/>
            </a:lvl2pPr>
            <a:lvl3pPr marL="1371600" lvl="2" indent="-285750" rtl="0">
              <a:lnSpc>
                <a:spcPct val="150000"/>
              </a:lnSpc>
              <a:spcBef>
                <a:spcPts val="1600"/>
              </a:spcBef>
              <a:spcAft>
                <a:spcPts val="0"/>
              </a:spcAft>
              <a:buSzPts val="900"/>
              <a:buChar char="■"/>
              <a:defRPr sz="900"/>
            </a:lvl3pPr>
            <a:lvl4pPr marL="1828800" lvl="3" indent="-285750" rtl="0">
              <a:lnSpc>
                <a:spcPct val="150000"/>
              </a:lnSpc>
              <a:spcBef>
                <a:spcPts val="1600"/>
              </a:spcBef>
              <a:spcAft>
                <a:spcPts val="0"/>
              </a:spcAft>
              <a:buSzPts val="900"/>
              <a:buChar char="●"/>
              <a:defRPr sz="900"/>
            </a:lvl4pPr>
            <a:lvl5pPr marL="2286000" lvl="4" indent="-285750" rtl="0">
              <a:lnSpc>
                <a:spcPct val="150000"/>
              </a:lnSpc>
              <a:spcBef>
                <a:spcPts val="1600"/>
              </a:spcBef>
              <a:spcAft>
                <a:spcPts val="0"/>
              </a:spcAft>
              <a:buSzPts val="900"/>
              <a:buChar char="○"/>
              <a:defRPr sz="900"/>
            </a:lvl5pPr>
            <a:lvl6pPr marL="2743200" lvl="5" indent="-285750" rtl="0">
              <a:lnSpc>
                <a:spcPct val="150000"/>
              </a:lnSpc>
              <a:spcBef>
                <a:spcPts val="1600"/>
              </a:spcBef>
              <a:spcAft>
                <a:spcPts val="0"/>
              </a:spcAft>
              <a:buSzPts val="900"/>
              <a:buChar char="■"/>
              <a:defRPr sz="900"/>
            </a:lvl6pPr>
            <a:lvl7pPr marL="3200400" lvl="6" indent="-285750" rtl="0">
              <a:lnSpc>
                <a:spcPct val="150000"/>
              </a:lnSpc>
              <a:spcBef>
                <a:spcPts val="1600"/>
              </a:spcBef>
              <a:spcAft>
                <a:spcPts val="0"/>
              </a:spcAft>
              <a:buSzPts val="900"/>
              <a:buChar char="●"/>
              <a:defRPr sz="900"/>
            </a:lvl7pPr>
            <a:lvl8pPr marL="3657600" lvl="7" indent="-285750" rtl="0">
              <a:lnSpc>
                <a:spcPct val="150000"/>
              </a:lnSpc>
              <a:spcBef>
                <a:spcPts val="1600"/>
              </a:spcBef>
              <a:spcAft>
                <a:spcPts val="0"/>
              </a:spcAft>
              <a:buSzPts val="900"/>
              <a:buChar char="○"/>
              <a:defRPr sz="900"/>
            </a:lvl8pPr>
            <a:lvl9pPr marL="4114800" lvl="8" indent="-285750" rtl="0">
              <a:lnSpc>
                <a:spcPct val="150000"/>
              </a:lnSpc>
              <a:spcBef>
                <a:spcPts val="1600"/>
              </a:spcBef>
              <a:spcAft>
                <a:spcPts val="1600"/>
              </a:spcAft>
              <a:buSzPts val="900"/>
              <a:buChar char="■"/>
              <a:defRPr sz="900"/>
            </a:lvl9pPr>
          </a:lstStyle>
          <a:p>
            <a:endParaRPr/>
          </a:p>
        </p:txBody>
      </p:sp>
      <p:sp>
        <p:nvSpPr>
          <p:cNvPr id="214" name="Google Shape;214;p19"/>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19"/>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216" name="Google Shape;216;p19"/>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217" name="Google Shape;217;p19"/>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218" name="Google Shape;218;p1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219" name="Google Shape;219;p19"/>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20" name="Google Shape;220;p19"/>
          <p:cNvSpPr txBox="1">
            <a:spLocks noGrp="1"/>
          </p:cNvSpPr>
          <p:nvPr>
            <p:ph type="subTitle" idx="2"/>
          </p:nvPr>
        </p:nvSpPr>
        <p:spPr>
          <a:xfrm>
            <a:off x="5340825" y="3310750"/>
            <a:ext cx="3147300" cy="678300"/>
          </a:xfrm>
          <a:prstGeom prst="rect">
            <a:avLst/>
          </a:prstGeom>
        </p:spPr>
        <p:txBody>
          <a:bodyPr spcFirstLastPara="1" wrap="square" lIns="91425" tIns="91425" rIns="91425" bIns="91425" anchor="t" anchorCtr="0">
            <a:noAutofit/>
          </a:bodyPr>
          <a:lstStyle>
            <a:lvl1pPr lvl="0">
              <a:spcBef>
                <a:spcPts val="0"/>
              </a:spcBef>
              <a:spcAft>
                <a:spcPts val="0"/>
              </a:spcAft>
              <a:buNone/>
              <a:defRPr sz="800" i="1">
                <a:solidFill>
                  <a:srgbClr val="5FBDBA"/>
                </a:solidFill>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221"/>
        <p:cNvGrpSpPr/>
        <p:nvPr/>
      </p:nvGrpSpPr>
      <p:grpSpPr>
        <a:xfrm>
          <a:off x="0" y="0"/>
          <a:ext cx="0" cy="0"/>
          <a:chOff x="0" y="0"/>
          <a:chExt cx="0" cy="0"/>
        </a:xfrm>
      </p:grpSpPr>
      <p:sp>
        <p:nvSpPr>
          <p:cNvPr id="222" name="Google Shape;222;p20"/>
          <p:cNvSpPr/>
          <p:nvPr/>
        </p:nvSpPr>
        <p:spPr>
          <a:xfrm>
            <a:off x="8488175" y="0"/>
            <a:ext cx="524700" cy="3301800"/>
          </a:xfrm>
          <a:prstGeom prst="rect">
            <a:avLst/>
          </a:prstGeom>
          <a:solidFill>
            <a:srgbClr val="EA7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a:off x="8652125" y="0"/>
            <a:ext cx="524700" cy="4667100"/>
          </a:xfrm>
          <a:prstGeom prst="rect">
            <a:avLst/>
          </a:prstGeom>
          <a:solidFill>
            <a:srgbClr val="E6B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txBox="1">
            <a:spLocks noGrp="1"/>
          </p:cNvSpPr>
          <p:nvPr>
            <p:ph type="title"/>
          </p:nvPr>
        </p:nvSpPr>
        <p:spPr>
          <a:xfrm>
            <a:off x="378325" y="783406"/>
            <a:ext cx="4597200" cy="628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FBDBA"/>
              </a:buClr>
              <a:buSzPts val="1600"/>
              <a:buFont typeface="Proxima Nova Extrabold"/>
              <a:buNone/>
              <a:defRPr sz="1600">
                <a:solidFill>
                  <a:srgbClr val="5FBDBA"/>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5" name="Google Shape;225;p20"/>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6" name="Google Shape;226;p20"/>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227" name="Google Shape;227;p20"/>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228" name="Google Shape;228;p20"/>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229" name="Google Shape;229;p20"/>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230" name="Google Shape;230;p20"/>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31" name="Google Shape;231;p20"/>
          <p:cNvSpPr txBox="1">
            <a:spLocks noGrp="1"/>
          </p:cNvSpPr>
          <p:nvPr>
            <p:ph type="subTitle" idx="1"/>
          </p:nvPr>
        </p:nvSpPr>
        <p:spPr>
          <a:xfrm>
            <a:off x="5340825" y="3310750"/>
            <a:ext cx="3147300" cy="678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800" i="1">
                <a:solidFill>
                  <a:srgbClr val="5FBDB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32" name="Google Shape;232;p20"/>
          <p:cNvSpPr txBox="1">
            <a:spLocks noGrp="1"/>
          </p:cNvSpPr>
          <p:nvPr>
            <p:ph type="body" idx="2"/>
          </p:nvPr>
        </p:nvSpPr>
        <p:spPr>
          <a:xfrm>
            <a:off x="454300" y="928425"/>
            <a:ext cx="4521000" cy="2722200"/>
          </a:xfrm>
          <a:prstGeom prst="rect">
            <a:avLst/>
          </a:prstGeom>
        </p:spPr>
        <p:txBody>
          <a:bodyPr spcFirstLastPara="1" wrap="square" lIns="91425" tIns="91425" rIns="91425" bIns="91425" anchor="t" anchorCtr="0">
            <a:noAutofit/>
          </a:bodyPr>
          <a:lstStyle>
            <a:lvl1pPr marL="457200" lvl="0" indent="-285750" rtl="0">
              <a:lnSpc>
                <a:spcPct val="150000"/>
              </a:lnSpc>
              <a:spcBef>
                <a:spcPts val="0"/>
              </a:spcBef>
              <a:spcAft>
                <a:spcPts val="0"/>
              </a:spcAft>
              <a:buSzPts val="900"/>
              <a:buChar char="●"/>
              <a:defRPr sz="900"/>
            </a:lvl1pPr>
            <a:lvl2pPr marL="914400" lvl="1" indent="-285750" rtl="0">
              <a:lnSpc>
                <a:spcPct val="150000"/>
              </a:lnSpc>
              <a:spcBef>
                <a:spcPts val="1600"/>
              </a:spcBef>
              <a:spcAft>
                <a:spcPts val="0"/>
              </a:spcAft>
              <a:buSzPts val="900"/>
              <a:buChar char="○"/>
              <a:defRPr sz="900"/>
            </a:lvl2pPr>
            <a:lvl3pPr marL="1371600" lvl="2" indent="-285750" rtl="0">
              <a:lnSpc>
                <a:spcPct val="150000"/>
              </a:lnSpc>
              <a:spcBef>
                <a:spcPts val="1600"/>
              </a:spcBef>
              <a:spcAft>
                <a:spcPts val="0"/>
              </a:spcAft>
              <a:buSzPts val="900"/>
              <a:buChar char="■"/>
              <a:defRPr sz="900"/>
            </a:lvl3pPr>
            <a:lvl4pPr marL="1828800" lvl="3" indent="-285750" rtl="0">
              <a:lnSpc>
                <a:spcPct val="150000"/>
              </a:lnSpc>
              <a:spcBef>
                <a:spcPts val="1600"/>
              </a:spcBef>
              <a:spcAft>
                <a:spcPts val="0"/>
              </a:spcAft>
              <a:buSzPts val="900"/>
              <a:buChar char="●"/>
              <a:defRPr sz="900"/>
            </a:lvl4pPr>
            <a:lvl5pPr marL="2286000" lvl="4" indent="-285750" rtl="0">
              <a:lnSpc>
                <a:spcPct val="150000"/>
              </a:lnSpc>
              <a:spcBef>
                <a:spcPts val="1600"/>
              </a:spcBef>
              <a:spcAft>
                <a:spcPts val="0"/>
              </a:spcAft>
              <a:buSzPts val="900"/>
              <a:buChar char="○"/>
              <a:defRPr sz="900"/>
            </a:lvl5pPr>
            <a:lvl6pPr marL="2743200" lvl="5" indent="-285750" rtl="0">
              <a:lnSpc>
                <a:spcPct val="150000"/>
              </a:lnSpc>
              <a:spcBef>
                <a:spcPts val="1600"/>
              </a:spcBef>
              <a:spcAft>
                <a:spcPts val="0"/>
              </a:spcAft>
              <a:buSzPts val="900"/>
              <a:buChar char="■"/>
              <a:defRPr sz="900"/>
            </a:lvl6pPr>
            <a:lvl7pPr marL="3200400" lvl="6" indent="-285750" rtl="0">
              <a:lnSpc>
                <a:spcPct val="150000"/>
              </a:lnSpc>
              <a:spcBef>
                <a:spcPts val="1600"/>
              </a:spcBef>
              <a:spcAft>
                <a:spcPts val="0"/>
              </a:spcAft>
              <a:buSzPts val="900"/>
              <a:buChar char="●"/>
              <a:defRPr sz="900"/>
            </a:lvl7pPr>
            <a:lvl8pPr marL="3657600" lvl="7" indent="-285750" rtl="0">
              <a:lnSpc>
                <a:spcPct val="150000"/>
              </a:lnSpc>
              <a:spcBef>
                <a:spcPts val="1600"/>
              </a:spcBef>
              <a:spcAft>
                <a:spcPts val="0"/>
              </a:spcAft>
              <a:buSzPts val="900"/>
              <a:buChar char="○"/>
              <a:defRPr sz="900"/>
            </a:lvl8pPr>
            <a:lvl9pPr marL="4114800" lvl="8" indent="-285750" rtl="0">
              <a:lnSpc>
                <a:spcPct val="150000"/>
              </a:lnSpc>
              <a:spcBef>
                <a:spcPts val="1600"/>
              </a:spcBef>
              <a:spcAft>
                <a:spcPts val="1600"/>
              </a:spcAft>
              <a:buSzPts val="900"/>
              <a:buChar char="■"/>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822613" y="3901064"/>
            <a:ext cx="4285200" cy="5949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7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829428" y="4504379"/>
            <a:ext cx="42852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b="1"/>
            </a:lvl1pPr>
            <a:lvl2pPr lvl="1" rtl="0">
              <a:lnSpc>
                <a:spcPct val="100000"/>
              </a:lnSpc>
              <a:spcBef>
                <a:spcPts val="0"/>
              </a:spcBef>
              <a:spcAft>
                <a:spcPts val="0"/>
              </a:spcAft>
              <a:buSzPts val="900"/>
              <a:buNone/>
              <a:defRPr sz="900" b="1"/>
            </a:lvl2pPr>
            <a:lvl3pPr lvl="2" rtl="0">
              <a:lnSpc>
                <a:spcPct val="100000"/>
              </a:lnSpc>
              <a:spcBef>
                <a:spcPts val="0"/>
              </a:spcBef>
              <a:spcAft>
                <a:spcPts val="0"/>
              </a:spcAft>
              <a:buSzPts val="900"/>
              <a:buNone/>
              <a:defRPr sz="900" b="1"/>
            </a:lvl3pPr>
            <a:lvl4pPr lvl="3" rtl="0">
              <a:lnSpc>
                <a:spcPct val="100000"/>
              </a:lnSpc>
              <a:spcBef>
                <a:spcPts val="0"/>
              </a:spcBef>
              <a:spcAft>
                <a:spcPts val="0"/>
              </a:spcAft>
              <a:buSzPts val="900"/>
              <a:buNone/>
              <a:defRPr sz="900" b="1"/>
            </a:lvl4pPr>
            <a:lvl5pPr lvl="4" rtl="0">
              <a:lnSpc>
                <a:spcPct val="100000"/>
              </a:lnSpc>
              <a:spcBef>
                <a:spcPts val="0"/>
              </a:spcBef>
              <a:spcAft>
                <a:spcPts val="0"/>
              </a:spcAft>
              <a:buSzPts val="900"/>
              <a:buNone/>
              <a:defRPr sz="900" b="1"/>
            </a:lvl5pPr>
            <a:lvl6pPr lvl="5" rtl="0">
              <a:lnSpc>
                <a:spcPct val="100000"/>
              </a:lnSpc>
              <a:spcBef>
                <a:spcPts val="0"/>
              </a:spcBef>
              <a:spcAft>
                <a:spcPts val="0"/>
              </a:spcAft>
              <a:buSzPts val="900"/>
              <a:buNone/>
              <a:defRPr sz="900" b="1"/>
            </a:lvl6pPr>
            <a:lvl7pPr lvl="6" rtl="0">
              <a:lnSpc>
                <a:spcPct val="100000"/>
              </a:lnSpc>
              <a:spcBef>
                <a:spcPts val="0"/>
              </a:spcBef>
              <a:spcAft>
                <a:spcPts val="0"/>
              </a:spcAft>
              <a:buSzPts val="900"/>
              <a:buNone/>
              <a:defRPr sz="900" b="1"/>
            </a:lvl7pPr>
            <a:lvl8pPr lvl="7" rtl="0">
              <a:lnSpc>
                <a:spcPct val="100000"/>
              </a:lnSpc>
              <a:spcBef>
                <a:spcPts val="0"/>
              </a:spcBef>
              <a:spcAft>
                <a:spcPts val="0"/>
              </a:spcAft>
              <a:buSzPts val="900"/>
              <a:buNone/>
              <a:defRPr sz="900" b="1"/>
            </a:lvl8pPr>
            <a:lvl9pPr lvl="8" rtl="0">
              <a:lnSpc>
                <a:spcPct val="100000"/>
              </a:lnSpc>
              <a:spcBef>
                <a:spcPts val="0"/>
              </a:spcBef>
              <a:spcAft>
                <a:spcPts val="0"/>
              </a:spcAft>
              <a:buSzPts val="900"/>
              <a:buNone/>
              <a:defRPr sz="900" b="1"/>
            </a:lvl9pPr>
          </a:lstStyle>
          <a:p>
            <a:endParaRPr/>
          </a:p>
        </p:txBody>
      </p:sp>
      <p:sp>
        <p:nvSpPr>
          <p:cNvPr id="20" name="Google Shape;20;p3"/>
          <p:cNvSpPr/>
          <p:nvPr/>
        </p:nvSpPr>
        <p:spPr>
          <a:xfrm>
            <a:off x="949350" y="727375"/>
            <a:ext cx="784200" cy="172500"/>
          </a:xfrm>
          <a:prstGeom prst="rect">
            <a:avLst/>
          </a:prstGeom>
          <a:solidFill>
            <a:srgbClr val="5FB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949350" y="899815"/>
            <a:ext cx="3379050" cy="1086475"/>
          </a:xfrm>
          <a:prstGeom prst="rect">
            <a:avLst/>
          </a:prstGeom>
          <a:noFill/>
          <a:ln>
            <a:noFill/>
          </a:ln>
        </p:spPr>
      </p:pic>
      <p:cxnSp>
        <p:nvCxnSpPr>
          <p:cNvPr id="22" name="Google Shape;22;p3"/>
          <p:cNvCxnSpPr/>
          <p:nvPr/>
        </p:nvCxnSpPr>
        <p:spPr>
          <a:xfrm>
            <a:off x="930612" y="4495975"/>
            <a:ext cx="1193100" cy="0"/>
          </a:xfrm>
          <a:prstGeom prst="straightConnector1">
            <a:avLst/>
          </a:prstGeom>
          <a:noFill/>
          <a:ln w="19050" cap="flat" cmpd="sng">
            <a:solidFill>
              <a:srgbClr val="5FBDBA"/>
            </a:solidFill>
            <a:prstDash val="solid"/>
            <a:round/>
            <a:headEnd type="none" w="med" len="med"/>
            <a:tailEnd type="none" w="med" len="med"/>
          </a:ln>
        </p:spPr>
      </p:cxnSp>
      <p:sp>
        <p:nvSpPr>
          <p:cNvPr id="23" name="Google Shape;23;p3"/>
          <p:cNvSpPr txBox="1"/>
          <p:nvPr/>
        </p:nvSpPr>
        <p:spPr>
          <a:xfrm>
            <a:off x="922475" y="660388"/>
            <a:ext cx="873000" cy="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lt1"/>
                </a:solidFill>
                <a:latin typeface="Proxima Nova"/>
                <a:ea typeface="Proxima Nova"/>
                <a:cs typeface="Proxima Nova"/>
                <a:sym typeface="Proxima Nova"/>
              </a:rPr>
              <a:t>WELCOME TO</a:t>
            </a:r>
            <a:endParaRPr sz="800" b="1">
              <a:solidFill>
                <a:schemeClr val="lt1"/>
              </a:solidFill>
              <a:latin typeface="Proxima Nova"/>
              <a:ea typeface="Proxima Nova"/>
              <a:cs typeface="Proxima Nova"/>
              <a:sym typeface="Proxima Nova"/>
            </a:endParaRPr>
          </a:p>
        </p:txBody>
      </p:sp>
      <p:pic>
        <p:nvPicPr>
          <p:cNvPr id="24" name="Google Shape;2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40175" y="-34987"/>
            <a:ext cx="3986525" cy="521347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7"/>
        <p:cNvGrpSpPr/>
        <p:nvPr/>
      </p:nvGrpSpPr>
      <p:grpSpPr>
        <a:xfrm>
          <a:off x="0" y="0"/>
          <a:ext cx="0" cy="0"/>
          <a:chOff x="0" y="0"/>
          <a:chExt cx="0" cy="0"/>
        </a:xfrm>
      </p:grpSpPr>
      <p:sp>
        <p:nvSpPr>
          <p:cNvPr id="238" name="Google Shape;238;p22"/>
          <p:cNvSpPr txBox="1">
            <a:spLocks noGrp="1"/>
          </p:cNvSpPr>
          <p:nvPr>
            <p:ph type="ctrTitle"/>
          </p:nvPr>
        </p:nvSpPr>
        <p:spPr>
          <a:xfrm>
            <a:off x="822613" y="3901064"/>
            <a:ext cx="4285200" cy="5949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7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9" name="Google Shape;239;p22"/>
          <p:cNvSpPr txBox="1">
            <a:spLocks noGrp="1"/>
          </p:cNvSpPr>
          <p:nvPr>
            <p:ph type="subTitle" idx="1"/>
          </p:nvPr>
        </p:nvSpPr>
        <p:spPr>
          <a:xfrm>
            <a:off x="829428" y="4504379"/>
            <a:ext cx="42852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b="1"/>
            </a:lvl1pPr>
            <a:lvl2pPr lvl="1" rtl="0">
              <a:lnSpc>
                <a:spcPct val="100000"/>
              </a:lnSpc>
              <a:spcBef>
                <a:spcPts val="0"/>
              </a:spcBef>
              <a:spcAft>
                <a:spcPts val="0"/>
              </a:spcAft>
              <a:buSzPts val="900"/>
              <a:buNone/>
              <a:defRPr sz="900" b="1"/>
            </a:lvl2pPr>
            <a:lvl3pPr lvl="2" rtl="0">
              <a:lnSpc>
                <a:spcPct val="100000"/>
              </a:lnSpc>
              <a:spcBef>
                <a:spcPts val="0"/>
              </a:spcBef>
              <a:spcAft>
                <a:spcPts val="0"/>
              </a:spcAft>
              <a:buSzPts val="900"/>
              <a:buNone/>
              <a:defRPr sz="900" b="1"/>
            </a:lvl3pPr>
            <a:lvl4pPr lvl="3" rtl="0">
              <a:lnSpc>
                <a:spcPct val="100000"/>
              </a:lnSpc>
              <a:spcBef>
                <a:spcPts val="0"/>
              </a:spcBef>
              <a:spcAft>
                <a:spcPts val="0"/>
              </a:spcAft>
              <a:buSzPts val="900"/>
              <a:buNone/>
              <a:defRPr sz="900" b="1"/>
            </a:lvl4pPr>
            <a:lvl5pPr lvl="4" rtl="0">
              <a:lnSpc>
                <a:spcPct val="100000"/>
              </a:lnSpc>
              <a:spcBef>
                <a:spcPts val="0"/>
              </a:spcBef>
              <a:spcAft>
                <a:spcPts val="0"/>
              </a:spcAft>
              <a:buSzPts val="900"/>
              <a:buNone/>
              <a:defRPr sz="900" b="1"/>
            </a:lvl5pPr>
            <a:lvl6pPr lvl="5" rtl="0">
              <a:lnSpc>
                <a:spcPct val="100000"/>
              </a:lnSpc>
              <a:spcBef>
                <a:spcPts val="0"/>
              </a:spcBef>
              <a:spcAft>
                <a:spcPts val="0"/>
              </a:spcAft>
              <a:buSzPts val="900"/>
              <a:buNone/>
              <a:defRPr sz="900" b="1"/>
            </a:lvl6pPr>
            <a:lvl7pPr lvl="6" rtl="0">
              <a:lnSpc>
                <a:spcPct val="100000"/>
              </a:lnSpc>
              <a:spcBef>
                <a:spcPts val="0"/>
              </a:spcBef>
              <a:spcAft>
                <a:spcPts val="0"/>
              </a:spcAft>
              <a:buSzPts val="900"/>
              <a:buNone/>
              <a:defRPr sz="900" b="1"/>
            </a:lvl7pPr>
            <a:lvl8pPr lvl="7" rtl="0">
              <a:lnSpc>
                <a:spcPct val="100000"/>
              </a:lnSpc>
              <a:spcBef>
                <a:spcPts val="0"/>
              </a:spcBef>
              <a:spcAft>
                <a:spcPts val="0"/>
              </a:spcAft>
              <a:buSzPts val="900"/>
              <a:buNone/>
              <a:defRPr sz="900" b="1"/>
            </a:lvl8pPr>
            <a:lvl9pPr lvl="8" rtl="0">
              <a:lnSpc>
                <a:spcPct val="100000"/>
              </a:lnSpc>
              <a:spcBef>
                <a:spcPts val="0"/>
              </a:spcBef>
              <a:spcAft>
                <a:spcPts val="0"/>
              </a:spcAft>
              <a:buSzPts val="900"/>
              <a:buNone/>
              <a:defRPr sz="900" b="1"/>
            </a:lvl9pPr>
          </a:lstStyle>
          <a:p>
            <a:endParaRPr/>
          </a:p>
        </p:txBody>
      </p:sp>
      <p:sp>
        <p:nvSpPr>
          <p:cNvPr id="240" name="Google Shape;240;p22"/>
          <p:cNvSpPr/>
          <p:nvPr/>
        </p:nvSpPr>
        <p:spPr>
          <a:xfrm>
            <a:off x="949350" y="1427675"/>
            <a:ext cx="784200" cy="172500"/>
          </a:xfrm>
          <a:prstGeom prst="rect">
            <a:avLst/>
          </a:prstGeom>
          <a:solidFill>
            <a:srgbClr val="5FB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2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949350" y="1600115"/>
            <a:ext cx="3379050" cy="1086475"/>
          </a:xfrm>
          <a:prstGeom prst="rect">
            <a:avLst/>
          </a:prstGeom>
          <a:noFill/>
          <a:ln>
            <a:noFill/>
          </a:ln>
        </p:spPr>
      </p:pic>
      <p:cxnSp>
        <p:nvCxnSpPr>
          <p:cNvPr id="242" name="Google Shape;242;p22"/>
          <p:cNvCxnSpPr/>
          <p:nvPr/>
        </p:nvCxnSpPr>
        <p:spPr>
          <a:xfrm>
            <a:off x="930612" y="4495975"/>
            <a:ext cx="1193100" cy="0"/>
          </a:xfrm>
          <a:prstGeom prst="straightConnector1">
            <a:avLst/>
          </a:prstGeom>
          <a:noFill/>
          <a:ln w="19050" cap="flat" cmpd="sng">
            <a:solidFill>
              <a:srgbClr val="5FBDBA"/>
            </a:solidFill>
            <a:prstDash val="solid"/>
            <a:round/>
            <a:headEnd type="none" w="med" len="med"/>
            <a:tailEnd type="none" w="med" len="med"/>
          </a:ln>
        </p:spPr>
      </p:cxnSp>
      <p:sp>
        <p:nvSpPr>
          <p:cNvPr id="243" name="Google Shape;243;p22"/>
          <p:cNvSpPr txBox="1"/>
          <p:nvPr/>
        </p:nvSpPr>
        <p:spPr>
          <a:xfrm>
            <a:off x="922475" y="1360688"/>
            <a:ext cx="873000" cy="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lt1"/>
                </a:solidFill>
                <a:latin typeface="Proxima Nova"/>
                <a:ea typeface="Proxima Nova"/>
                <a:cs typeface="Proxima Nova"/>
                <a:sym typeface="Proxima Nova"/>
              </a:rPr>
              <a:t>WELCOME TO</a:t>
            </a:r>
            <a:endParaRPr sz="800" b="1">
              <a:solidFill>
                <a:schemeClr val="lt1"/>
              </a:solidFill>
              <a:latin typeface="Proxima Nova"/>
              <a:ea typeface="Proxima Nova"/>
              <a:cs typeface="Proxima Nova"/>
              <a:sym typeface="Proxima Nova"/>
            </a:endParaRPr>
          </a:p>
        </p:txBody>
      </p:sp>
      <p:pic>
        <p:nvPicPr>
          <p:cNvPr id="244" name="Google Shape;244;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97175" y="0"/>
            <a:ext cx="3846827" cy="514350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245"/>
        <p:cNvGrpSpPr/>
        <p:nvPr/>
      </p:nvGrpSpPr>
      <p:grpSpPr>
        <a:xfrm>
          <a:off x="0" y="0"/>
          <a:ext cx="0" cy="0"/>
          <a:chOff x="0" y="0"/>
          <a:chExt cx="0" cy="0"/>
        </a:xfrm>
      </p:grpSpPr>
      <p:sp>
        <p:nvSpPr>
          <p:cNvPr id="246" name="Google Shape;246;p23"/>
          <p:cNvSpPr/>
          <p:nvPr/>
        </p:nvSpPr>
        <p:spPr>
          <a:xfrm>
            <a:off x="949350" y="894275"/>
            <a:ext cx="862800" cy="172500"/>
          </a:xfrm>
          <a:prstGeom prst="rect">
            <a:avLst/>
          </a:prstGeom>
          <a:solidFill>
            <a:srgbClr val="5FB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2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949350" y="1066715"/>
            <a:ext cx="3379050" cy="1086475"/>
          </a:xfrm>
          <a:prstGeom prst="rect">
            <a:avLst/>
          </a:prstGeom>
          <a:noFill/>
          <a:ln>
            <a:noFill/>
          </a:ln>
        </p:spPr>
      </p:pic>
      <p:cxnSp>
        <p:nvCxnSpPr>
          <p:cNvPr id="248" name="Google Shape;248;p23"/>
          <p:cNvCxnSpPr/>
          <p:nvPr/>
        </p:nvCxnSpPr>
        <p:spPr>
          <a:xfrm>
            <a:off x="930612" y="3352975"/>
            <a:ext cx="1193100" cy="0"/>
          </a:xfrm>
          <a:prstGeom prst="straightConnector1">
            <a:avLst/>
          </a:prstGeom>
          <a:noFill/>
          <a:ln w="19050" cap="flat" cmpd="sng">
            <a:solidFill>
              <a:srgbClr val="5FBDBA"/>
            </a:solidFill>
            <a:prstDash val="solid"/>
            <a:round/>
            <a:headEnd type="none" w="med" len="med"/>
            <a:tailEnd type="none" w="med" len="med"/>
          </a:ln>
        </p:spPr>
      </p:cxnSp>
      <p:sp>
        <p:nvSpPr>
          <p:cNvPr id="249" name="Google Shape;249;p23"/>
          <p:cNvSpPr txBox="1"/>
          <p:nvPr/>
        </p:nvSpPr>
        <p:spPr>
          <a:xfrm>
            <a:off x="930600" y="828650"/>
            <a:ext cx="930300" cy="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lt1"/>
                </a:solidFill>
                <a:latin typeface="Proxima Nova"/>
                <a:ea typeface="Proxima Nova"/>
                <a:cs typeface="Proxima Nova"/>
                <a:sym typeface="Proxima Nova"/>
              </a:rPr>
              <a:t>THANKS FROM</a:t>
            </a:r>
            <a:endParaRPr sz="800" b="1">
              <a:solidFill>
                <a:schemeClr val="lt1"/>
              </a:solidFill>
              <a:latin typeface="Proxima Nova"/>
              <a:ea typeface="Proxima Nova"/>
              <a:cs typeface="Proxima Nova"/>
              <a:sym typeface="Proxima Nova"/>
            </a:endParaRPr>
          </a:p>
        </p:txBody>
      </p:sp>
      <p:sp>
        <p:nvSpPr>
          <p:cNvPr id="250" name="Google Shape;250;p23"/>
          <p:cNvSpPr txBox="1">
            <a:spLocks noGrp="1"/>
          </p:cNvSpPr>
          <p:nvPr>
            <p:ph type="body" idx="1"/>
          </p:nvPr>
        </p:nvSpPr>
        <p:spPr>
          <a:xfrm>
            <a:off x="835508" y="3391500"/>
            <a:ext cx="4018800" cy="16536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1pPr>
            <a:lvl2pPr marL="914400" lvl="1"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2pPr>
            <a:lvl3pPr marL="1371600" lvl="2"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3pPr>
            <a:lvl4pPr marL="1828800" lvl="3"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4pPr>
            <a:lvl5pPr marL="2286000" lvl="4"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5pPr>
            <a:lvl6pPr marL="2743200" lvl="5"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6pPr>
            <a:lvl7pPr marL="3200400" lvl="6"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7pPr>
            <a:lvl8pPr marL="3657600" lvl="7"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8pPr>
            <a:lvl9pPr marL="4114800" lvl="8" indent="-304800" rtl="0">
              <a:lnSpc>
                <a:spcPct val="115000"/>
              </a:lnSpc>
              <a:spcBef>
                <a:spcPts val="1600"/>
              </a:spcBef>
              <a:spcAft>
                <a:spcPts val="1600"/>
              </a:spcAft>
              <a:buClr>
                <a:srgbClr val="472918"/>
              </a:buClr>
              <a:buSzPts val="1200"/>
              <a:buFont typeface="Proxima Nova"/>
              <a:buChar char="■"/>
              <a:defRPr sz="1200">
                <a:solidFill>
                  <a:srgbClr val="472918"/>
                </a:solidFill>
                <a:latin typeface="Proxima Nova"/>
                <a:ea typeface="Proxima Nova"/>
                <a:cs typeface="Proxima Nova"/>
                <a:sym typeface="Proxima Nova"/>
              </a:defRPr>
            </a:lvl9pPr>
          </a:lstStyle>
          <a:p>
            <a:endParaRPr/>
          </a:p>
        </p:txBody>
      </p:sp>
      <p:sp>
        <p:nvSpPr>
          <p:cNvPr id="251" name="Google Shape;251;p23"/>
          <p:cNvSpPr txBox="1"/>
          <p:nvPr/>
        </p:nvSpPr>
        <p:spPr>
          <a:xfrm>
            <a:off x="835511" y="2940902"/>
            <a:ext cx="3861300" cy="4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72918"/>
                </a:solidFill>
                <a:latin typeface="Proxima Nova"/>
                <a:ea typeface="Proxima Nova"/>
                <a:cs typeface="Proxima Nova"/>
                <a:sym typeface="Proxima Nova"/>
              </a:rPr>
              <a:t>TheAuroraHighlands.com</a:t>
            </a:r>
            <a:endParaRPr b="1">
              <a:solidFill>
                <a:srgbClr val="472918"/>
              </a:solidFill>
              <a:latin typeface="Proxima Nova"/>
              <a:ea typeface="Proxima Nova"/>
              <a:cs typeface="Proxima Nova"/>
              <a:sym typeface="Proxima Nova"/>
            </a:endParaRPr>
          </a:p>
        </p:txBody>
      </p:sp>
      <p:pic>
        <p:nvPicPr>
          <p:cNvPr id="252" name="Google Shape;252;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52050" y="0"/>
            <a:ext cx="3846827" cy="514350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3"/>
        <p:cNvGrpSpPr/>
        <p:nvPr/>
      </p:nvGrpSpPr>
      <p:grpSpPr>
        <a:xfrm>
          <a:off x="0" y="0"/>
          <a:ext cx="0" cy="0"/>
          <a:chOff x="0" y="0"/>
          <a:chExt cx="0" cy="0"/>
        </a:xfrm>
      </p:grpSpPr>
      <p:sp>
        <p:nvSpPr>
          <p:cNvPr id="254" name="Google Shape;254;p24"/>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txBox="1">
            <a:spLocks noGrp="1"/>
          </p:cNvSpPr>
          <p:nvPr>
            <p:ph type="title"/>
          </p:nvPr>
        </p:nvSpPr>
        <p:spPr>
          <a:xfrm>
            <a:off x="317950" y="762000"/>
            <a:ext cx="8520600" cy="53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Font typeface="Proxima Nova Semibold"/>
              <a:buNone/>
              <a:defRPr sz="1800">
                <a:solidFill>
                  <a:schemeClr val="lt1"/>
                </a:solidFill>
                <a:latin typeface="Proxima Nova Semibold"/>
                <a:ea typeface="Proxima Nova Semibold"/>
                <a:cs typeface="Proxima Nova Semibold"/>
                <a:sym typeface="Proxima Nova Semi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cxnSp>
        <p:nvCxnSpPr>
          <p:cNvPr id="256" name="Google Shape;256;p24"/>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257" name="Google Shape;257;p24"/>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258" name="Google Shape;258;p24"/>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259" name="Google Shape;259;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260" name="Google Shape;260;p24"/>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261"/>
        <p:cNvGrpSpPr/>
        <p:nvPr/>
      </p:nvGrpSpPr>
      <p:grpSpPr>
        <a:xfrm>
          <a:off x="0" y="0"/>
          <a:ext cx="0" cy="0"/>
          <a:chOff x="0" y="0"/>
          <a:chExt cx="0" cy="0"/>
        </a:xfrm>
      </p:grpSpPr>
      <p:pic>
        <p:nvPicPr>
          <p:cNvPr id="262" name="Google Shape;262;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3476629"/>
          </a:xfrm>
          <a:prstGeom prst="rect">
            <a:avLst/>
          </a:prstGeom>
          <a:noFill/>
          <a:ln>
            <a:noFill/>
          </a:ln>
        </p:spPr>
      </p:pic>
      <p:sp>
        <p:nvSpPr>
          <p:cNvPr id="263" name="Google Shape;263;p25"/>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5"/>
          <p:cNvSpPr txBox="1">
            <a:spLocks noGrp="1"/>
          </p:cNvSpPr>
          <p:nvPr>
            <p:ph type="title"/>
          </p:nvPr>
        </p:nvSpPr>
        <p:spPr>
          <a:xfrm>
            <a:off x="317950" y="762000"/>
            <a:ext cx="8520600" cy="53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Font typeface="Proxima Nova Semibold"/>
              <a:buNone/>
              <a:defRPr sz="1800">
                <a:solidFill>
                  <a:schemeClr val="lt1"/>
                </a:solidFill>
                <a:latin typeface="Proxima Nova Semibold"/>
                <a:ea typeface="Proxima Nova Semibold"/>
                <a:cs typeface="Proxima Nova Semibold"/>
                <a:sym typeface="Proxima Nova Semi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cxnSp>
        <p:nvCxnSpPr>
          <p:cNvPr id="265" name="Google Shape;265;p25"/>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266" name="Google Shape;266;p25"/>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267" name="Google Shape;267;p25"/>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268" name="Google Shape;268;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269" name="Google Shape;269;p25"/>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70"/>
        <p:cNvGrpSpPr/>
        <p:nvPr/>
      </p:nvGrpSpPr>
      <p:grpSpPr>
        <a:xfrm>
          <a:off x="0" y="0"/>
          <a:ext cx="0" cy="0"/>
          <a:chOff x="0" y="0"/>
          <a:chExt cx="0" cy="0"/>
        </a:xfrm>
      </p:grpSpPr>
      <p:pic>
        <p:nvPicPr>
          <p:cNvPr id="271" name="Google Shape;271;p2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3476629"/>
          </a:xfrm>
          <a:prstGeom prst="rect">
            <a:avLst/>
          </a:prstGeom>
          <a:noFill/>
          <a:ln>
            <a:noFill/>
          </a:ln>
        </p:spPr>
      </p:pic>
      <p:sp>
        <p:nvSpPr>
          <p:cNvPr id="272" name="Google Shape;272;p26"/>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txBox="1">
            <a:spLocks noGrp="1"/>
          </p:cNvSpPr>
          <p:nvPr>
            <p:ph type="title"/>
          </p:nvPr>
        </p:nvSpPr>
        <p:spPr>
          <a:xfrm>
            <a:off x="317950" y="762000"/>
            <a:ext cx="8520600" cy="53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Font typeface="Proxima Nova Semibold"/>
              <a:buNone/>
              <a:defRPr sz="1800">
                <a:solidFill>
                  <a:schemeClr val="lt1"/>
                </a:solidFill>
                <a:latin typeface="Proxima Nova Semibold"/>
                <a:ea typeface="Proxima Nova Semibold"/>
                <a:cs typeface="Proxima Nova Semibold"/>
                <a:sym typeface="Proxima Nova Semi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cxnSp>
        <p:nvCxnSpPr>
          <p:cNvPr id="274" name="Google Shape;274;p26"/>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275" name="Google Shape;275;p26"/>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276" name="Google Shape;276;p26"/>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277" name="Google Shape;277;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278" name="Google Shape;278;p26"/>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1">
  <p:cSld name="SECTION_HEADER_1_1">
    <p:spTree>
      <p:nvGrpSpPr>
        <p:cNvPr id="1" name="Shape 279"/>
        <p:cNvGrpSpPr/>
        <p:nvPr/>
      </p:nvGrpSpPr>
      <p:grpSpPr>
        <a:xfrm>
          <a:off x="0" y="0"/>
          <a:ext cx="0" cy="0"/>
          <a:chOff x="0" y="0"/>
          <a:chExt cx="0" cy="0"/>
        </a:xfrm>
      </p:grpSpPr>
      <p:pic>
        <p:nvPicPr>
          <p:cNvPr id="280" name="Google Shape;280;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3476629"/>
          </a:xfrm>
          <a:prstGeom prst="rect">
            <a:avLst/>
          </a:prstGeom>
          <a:noFill/>
          <a:ln>
            <a:noFill/>
          </a:ln>
        </p:spPr>
      </p:pic>
      <p:sp>
        <p:nvSpPr>
          <p:cNvPr id="281" name="Google Shape;281;p27"/>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txBox="1">
            <a:spLocks noGrp="1"/>
          </p:cNvSpPr>
          <p:nvPr>
            <p:ph type="title"/>
          </p:nvPr>
        </p:nvSpPr>
        <p:spPr>
          <a:xfrm>
            <a:off x="317950" y="762000"/>
            <a:ext cx="8520600" cy="53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Font typeface="Proxima Nova Semibold"/>
              <a:buNone/>
              <a:defRPr sz="1800">
                <a:solidFill>
                  <a:schemeClr val="lt1"/>
                </a:solidFill>
                <a:latin typeface="Proxima Nova Semibold"/>
                <a:ea typeface="Proxima Nova Semibold"/>
                <a:cs typeface="Proxima Nova Semibold"/>
                <a:sym typeface="Proxima Nova Semi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cxnSp>
        <p:nvCxnSpPr>
          <p:cNvPr id="283" name="Google Shape;283;p27"/>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284" name="Google Shape;284;p27"/>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285" name="Google Shape;285;p27"/>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286" name="Google Shape;286;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287" name="Google Shape;287;p27"/>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1" type="tx">
  <p:cSld name="TITLE_AND_BODY">
    <p:spTree>
      <p:nvGrpSpPr>
        <p:cNvPr id="1" name="Shape 288"/>
        <p:cNvGrpSpPr/>
        <p:nvPr/>
      </p:nvGrpSpPr>
      <p:grpSpPr>
        <a:xfrm>
          <a:off x="0" y="0"/>
          <a:ext cx="0" cy="0"/>
          <a:chOff x="0" y="0"/>
          <a:chExt cx="0" cy="0"/>
        </a:xfrm>
      </p:grpSpPr>
      <p:pic>
        <p:nvPicPr>
          <p:cNvPr id="289" name="Google Shape;289;p2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 y="0"/>
            <a:ext cx="9144000" cy="3886210"/>
          </a:xfrm>
          <a:prstGeom prst="rect">
            <a:avLst/>
          </a:prstGeom>
          <a:noFill/>
          <a:ln>
            <a:noFill/>
          </a:ln>
        </p:spPr>
      </p:pic>
      <p:sp>
        <p:nvSpPr>
          <p:cNvPr id="290" name="Google Shape;290;p28"/>
          <p:cNvSpPr/>
          <p:nvPr/>
        </p:nvSpPr>
        <p:spPr>
          <a:xfrm>
            <a:off x="4572000" y="3429000"/>
            <a:ext cx="4596900" cy="1639800"/>
          </a:xfrm>
          <a:prstGeom prst="rect">
            <a:avLst/>
          </a:prstGeom>
          <a:solidFill>
            <a:srgbClr val="E6B22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9pPr>
          </a:lstStyle>
          <a:p>
            <a:endParaRPr/>
          </a:p>
        </p:txBody>
      </p:sp>
      <p:sp>
        <p:nvSpPr>
          <p:cNvPr id="292" name="Google Shape;292;p28"/>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 name="Google Shape;293;p28"/>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294" name="Google Shape;294;p28"/>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295" name="Google Shape;295;p28"/>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296" name="Google Shape;296;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297" name="Google Shape;297;p28"/>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98" name="Google Shape;298;p28"/>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0" b="1">
                <a:solidFill>
                  <a:schemeClr val="lt1"/>
                </a:solidFill>
              </a:defRPr>
            </a:lvl1pPr>
            <a:lvl2pPr lvl="1" rtl="0">
              <a:spcBef>
                <a:spcPts val="1600"/>
              </a:spcBef>
              <a:spcAft>
                <a:spcPts val="0"/>
              </a:spcAft>
              <a:buNone/>
              <a:defRPr sz="14000"/>
            </a:lvl2pPr>
            <a:lvl3pPr lvl="2" rtl="0">
              <a:spcBef>
                <a:spcPts val="1600"/>
              </a:spcBef>
              <a:spcAft>
                <a:spcPts val="0"/>
              </a:spcAft>
              <a:buNone/>
              <a:defRPr sz="14000"/>
            </a:lvl3pPr>
            <a:lvl4pPr lvl="3" rtl="0">
              <a:spcBef>
                <a:spcPts val="1600"/>
              </a:spcBef>
              <a:spcAft>
                <a:spcPts val="0"/>
              </a:spcAft>
              <a:buNone/>
              <a:defRPr sz="14000"/>
            </a:lvl4pPr>
            <a:lvl5pPr lvl="4" rtl="0">
              <a:spcBef>
                <a:spcPts val="1600"/>
              </a:spcBef>
              <a:spcAft>
                <a:spcPts val="0"/>
              </a:spcAft>
              <a:buNone/>
              <a:defRPr sz="14000"/>
            </a:lvl5pPr>
            <a:lvl6pPr lvl="5" rtl="0">
              <a:spcBef>
                <a:spcPts val="1600"/>
              </a:spcBef>
              <a:spcAft>
                <a:spcPts val="0"/>
              </a:spcAft>
              <a:buNone/>
              <a:defRPr sz="14000"/>
            </a:lvl6pPr>
            <a:lvl7pPr lvl="6" rtl="0">
              <a:spcBef>
                <a:spcPts val="1600"/>
              </a:spcBef>
              <a:spcAft>
                <a:spcPts val="0"/>
              </a:spcAft>
              <a:buNone/>
              <a:defRPr sz="14000"/>
            </a:lvl7pPr>
            <a:lvl8pPr lvl="7" rtl="0">
              <a:spcBef>
                <a:spcPts val="1600"/>
              </a:spcBef>
              <a:spcAft>
                <a:spcPts val="0"/>
              </a:spcAft>
              <a:buNone/>
              <a:defRPr sz="14000"/>
            </a:lvl8pPr>
            <a:lvl9pPr lvl="8" rtl="0">
              <a:spcBef>
                <a:spcPts val="1600"/>
              </a:spcBef>
              <a:spcAft>
                <a:spcPts val="1600"/>
              </a:spcAft>
              <a:buNone/>
              <a:defRPr sz="14000"/>
            </a:lvl9pPr>
          </a:lstStyle>
          <a:p>
            <a:endParaRPr/>
          </a:p>
        </p:txBody>
      </p:sp>
      <p:pic>
        <p:nvPicPr>
          <p:cNvPr id="299" name="Google Shape;299;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21800" y="4072325"/>
            <a:ext cx="425350" cy="425350"/>
          </a:xfrm>
          <a:prstGeom prst="rect">
            <a:avLst/>
          </a:prstGeom>
          <a:noFill/>
          <a:ln>
            <a:noFill/>
          </a:ln>
        </p:spPr>
      </p:pic>
      <p:cxnSp>
        <p:nvCxnSpPr>
          <p:cNvPr id="300" name="Google Shape;300;p28"/>
          <p:cNvCxnSpPr/>
          <p:nvPr/>
        </p:nvCxnSpPr>
        <p:spPr>
          <a:xfrm>
            <a:off x="4811631" y="3888275"/>
            <a:ext cx="643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2">
  <p:cSld name="TITLE_AND_BODY_1">
    <p:spTree>
      <p:nvGrpSpPr>
        <p:cNvPr id="1" name="Shape 301"/>
        <p:cNvGrpSpPr/>
        <p:nvPr/>
      </p:nvGrpSpPr>
      <p:grpSpPr>
        <a:xfrm>
          <a:off x="0" y="0"/>
          <a:ext cx="0" cy="0"/>
          <a:chOff x="0" y="0"/>
          <a:chExt cx="0" cy="0"/>
        </a:xfrm>
      </p:grpSpPr>
      <p:pic>
        <p:nvPicPr>
          <p:cNvPr id="302" name="Google Shape;302;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 y="0"/>
            <a:ext cx="9144000" cy="3886210"/>
          </a:xfrm>
          <a:prstGeom prst="rect">
            <a:avLst/>
          </a:prstGeom>
          <a:noFill/>
          <a:ln>
            <a:noFill/>
          </a:ln>
        </p:spPr>
      </p:pic>
      <p:sp>
        <p:nvSpPr>
          <p:cNvPr id="303" name="Google Shape;303;p29"/>
          <p:cNvSpPr/>
          <p:nvPr/>
        </p:nvSpPr>
        <p:spPr>
          <a:xfrm>
            <a:off x="4572000" y="3429000"/>
            <a:ext cx="4596900" cy="1639800"/>
          </a:xfrm>
          <a:prstGeom prst="rect">
            <a:avLst/>
          </a:prstGeom>
          <a:solidFill>
            <a:srgbClr val="EA7D4A">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9pPr>
          </a:lstStyle>
          <a:p>
            <a:endParaRPr/>
          </a:p>
        </p:txBody>
      </p:sp>
      <p:sp>
        <p:nvSpPr>
          <p:cNvPr id="305" name="Google Shape;305;p29"/>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 name="Google Shape;306;p29"/>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307" name="Google Shape;307;p29"/>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308" name="Google Shape;308;p29"/>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309" name="Google Shape;309;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310" name="Google Shape;310;p29"/>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11" name="Google Shape;311;p29"/>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0" b="1">
                <a:solidFill>
                  <a:schemeClr val="lt1"/>
                </a:solidFill>
              </a:defRPr>
            </a:lvl1pPr>
            <a:lvl2pPr lvl="1" rtl="0">
              <a:spcBef>
                <a:spcPts val="1600"/>
              </a:spcBef>
              <a:spcAft>
                <a:spcPts val="0"/>
              </a:spcAft>
              <a:buNone/>
              <a:defRPr sz="14000"/>
            </a:lvl2pPr>
            <a:lvl3pPr lvl="2" rtl="0">
              <a:spcBef>
                <a:spcPts val="1600"/>
              </a:spcBef>
              <a:spcAft>
                <a:spcPts val="0"/>
              </a:spcAft>
              <a:buNone/>
              <a:defRPr sz="14000"/>
            </a:lvl3pPr>
            <a:lvl4pPr lvl="3" rtl="0">
              <a:spcBef>
                <a:spcPts val="1600"/>
              </a:spcBef>
              <a:spcAft>
                <a:spcPts val="0"/>
              </a:spcAft>
              <a:buNone/>
              <a:defRPr sz="14000"/>
            </a:lvl4pPr>
            <a:lvl5pPr lvl="4" rtl="0">
              <a:spcBef>
                <a:spcPts val="1600"/>
              </a:spcBef>
              <a:spcAft>
                <a:spcPts val="0"/>
              </a:spcAft>
              <a:buNone/>
              <a:defRPr sz="14000"/>
            </a:lvl5pPr>
            <a:lvl6pPr lvl="5" rtl="0">
              <a:spcBef>
                <a:spcPts val="1600"/>
              </a:spcBef>
              <a:spcAft>
                <a:spcPts val="0"/>
              </a:spcAft>
              <a:buNone/>
              <a:defRPr sz="14000"/>
            </a:lvl6pPr>
            <a:lvl7pPr lvl="6" rtl="0">
              <a:spcBef>
                <a:spcPts val="1600"/>
              </a:spcBef>
              <a:spcAft>
                <a:spcPts val="0"/>
              </a:spcAft>
              <a:buNone/>
              <a:defRPr sz="14000"/>
            </a:lvl7pPr>
            <a:lvl8pPr lvl="7" rtl="0">
              <a:spcBef>
                <a:spcPts val="1600"/>
              </a:spcBef>
              <a:spcAft>
                <a:spcPts val="0"/>
              </a:spcAft>
              <a:buNone/>
              <a:defRPr sz="14000"/>
            </a:lvl8pPr>
            <a:lvl9pPr lvl="8" rtl="0">
              <a:spcBef>
                <a:spcPts val="1600"/>
              </a:spcBef>
              <a:spcAft>
                <a:spcPts val="1600"/>
              </a:spcAft>
              <a:buNone/>
              <a:defRPr sz="14000"/>
            </a:lvl9pPr>
          </a:lstStyle>
          <a:p>
            <a:endParaRPr/>
          </a:p>
        </p:txBody>
      </p:sp>
      <p:pic>
        <p:nvPicPr>
          <p:cNvPr id="312" name="Google Shape;312;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21800" y="4072325"/>
            <a:ext cx="425350" cy="425350"/>
          </a:xfrm>
          <a:prstGeom prst="rect">
            <a:avLst/>
          </a:prstGeom>
          <a:noFill/>
          <a:ln>
            <a:noFill/>
          </a:ln>
        </p:spPr>
      </p:pic>
      <p:cxnSp>
        <p:nvCxnSpPr>
          <p:cNvPr id="313" name="Google Shape;313;p29"/>
          <p:cNvCxnSpPr/>
          <p:nvPr/>
        </p:nvCxnSpPr>
        <p:spPr>
          <a:xfrm>
            <a:off x="4811631" y="3888275"/>
            <a:ext cx="643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3">
  <p:cSld name="TITLE_AND_BODY_1_1">
    <p:spTree>
      <p:nvGrpSpPr>
        <p:cNvPr id="1" name="Shape 314"/>
        <p:cNvGrpSpPr/>
        <p:nvPr/>
      </p:nvGrpSpPr>
      <p:grpSpPr>
        <a:xfrm>
          <a:off x="0" y="0"/>
          <a:ext cx="0" cy="0"/>
          <a:chOff x="0" y="0"/>
          <a:chExt cx="0" cy="0"/>
        </a:xfrm>
      </p:grpSpPr>
      <p:pic>
        <p:nvPicPr>
          <p:cNvPr id="315" name="Google Shape;315;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 y="0"/>
            <a:ext cx="9144000" cy="3886210"/>
          </a:xfrm>
          <a:prstGeom prst="rect">
            <a:avLst/>
          </a:prstGeom>
          <a:noFill/>
          <a:ln>
            <a:noFill/>
          </a:ln>
        </p:spPr>
      </p:pic>
      <p:sp>
        <p:nvSpPr>
          <p:cNvPr id="316" name="Google Shape;316;p30"/>
          <p:cNvSpPr/>
          <p:nvPr/>
        </p:nvSpPr>
        <p:spPr>
          <a:xfrm>
            <a:off x="4572000" y="3429000"/>
            <a:ext cx="4596900" cy="1639800"/>
          </a:xfrm>
          <a:prstGeom prst="rect">
            <a:avLst/>
          </a:prstGeom>
          <a:solidFill>
            <a:srgbClr val="AA672A">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9pPr>
          </a:lstStyle>
          <a:p>
            <a:endParaRPr/>
          </a:p>
        </p:txBody>
      </p:sp>
      <p:sp>
        <p:nvSpPr>
          <p:cNvPr id="318" name="Google Shape;318;p30"/>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9" name="Google Shape;319;p30"/>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320" name="Google Shape;320;p30"/>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321" name="Google Shape;321;p30"/>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322" name="Google Shape;322;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323" name="Google Shape;323;p30"/>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24" name="Google Shape;324;p30"/>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0" b="1">
                <a:solidFill>
                  <a:schemeClr val="lt1"/>
                </a:solidFill>
              </a:defRPr>
            </a:lvl1pPr>
            <a:lvl2pPr lvl="1" rtl="0">
              <a:spcBef>
                <a:spcPts val="1600"/>
              </a:spcBef>
              <a:spcAft>
                <a:spcPts val="0"/>
              </a:spcAft>
              <a:buNone/>
              <a:defRPr sz="14000"/>
            </a:lvl2pPr>
            <a:lvl3pPr lvl="2" rtl="0">
              <a:spcBef>
                <a:spcPts val="1600"/>
              </a:spcBef>
              <a:spcAft>
                <a:spcPts val="0"/>
              </a:spcAft>
              <a:buNone/>
              <a:defRPr sz="14000"/>
            </a:lvl3pPr>
            <a:lvl4pPr lvl="3" rtl="0">
              <a:spcBef>
                <a:spcPts val="1600"/>
              </a:spcBef>
              <a:spcAft>
                <a:spcPts val="0"/>
              </a:spcAft>
              <a:buNone/>
              <a:defRPr sz="14000"/>
            </a:lvl4pPr>
            <a:lvl5pPr lvl="4" rtl="0">
              <a:spcBef>
                <a:spcPts val="1600"/>
              </a:spcBef>
              <a:spcAft>
                <a:spcPts val="0"/>
              </a:spcAft>
              <a:buNone/>
              <a:defRPr sz="14000"/>
            </a:lvl5pPr>
            <a:lvl6pPr lvl="5" rtl="0">
              <a:spcBef>
                <a:spcPts val="1600"/>
              </a:spcBef>
              <a:spcAft>
                <a:spcPts val="0"/>
              </a:spcAft>
              <a:buNone/>
              <a:defRPr sz="14000"/>
            </a:lvl6pPr>
            <a:lvl7pPr lvl="6" rtl="0">
              <a:spcBef>
                <a:spcPts val="1600"/>
              </a:spcBef>
              <a:spcAft>
                <a:spcPts val="0"/>
              </a:spcAft>
              <a:buNone/>
              <a:defRPr sz="14000"/>
            </a:lvl7pPr>
            <a:lvl8pPr lvl="7" rtl="0">
              <a:spcBef>
                <a:spcPts val="1600"/>
              </a:spcBef>
              <a:spcAft>
                <a:spcPts val="0"/>
              </a:spcAft>
              <a:buNone/>
              <a:defRPr sz="14000"/>
            </a:lvl8pPr>
            <a:lvl9pPr lvl="8" rtl="0">
              <a:spcBef>
                <a:spcPts val="1600"/>
              </a:spcBef>
              <a:spcAft>
                <a:spcPts val="1600"/>
              </a:spcAft>
              <a:buNone/>
              <a:defRPr sz="14000"/>
            </a:lvl9pPr>
          </a:lstStyle>
          <a:p>
            <a:endParaRPr/>
          </a:p>
        </p:txBody>
      </p:sp>
      <p:pic>
        <p:nvPicPr>
          <p:cNvPr id="325" name="Google Shape;325;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21800" y="4072325"/>
            <a:ext cx="425350" cy="425350"/>
          </a:xfrm>
          <a:prstGeom prst="rect">
            <a:avLst/>
          </a:prstGeom>
          <a:noFill/>
          <a:ln>
            <a:noFill/>
          </a:ln>
        </p:spPr>
      </p:pic>
      <p:cxnSp>
        <p:nvCxnSpPr>
          <p:cNvPr id="326" name="Google Shape;326;p30"/>
          <p:cNvCxnSpPr/>
          <p:nvPr/>
        </p:nvCxnSpPr>
        <p:spPr>
          <a:xfrm>
            <a:off x="4811631" y="3888275"/>
            <a:ext cx="643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3 1">
  <p:cSld name="TITLE_AND_BODY_1_1_1">
    <p:spTree>
      <p:nvGrpSpPr>
        <p:cNvPr id="1" name="Shape 327"/>
        <p:cNvGrpSpPr/>
        <p:nvPr/>
      </p:nvGrpSpPr>
      <p:grpSpPr>
        <a:xfrm>
          <a:off x="0" y="0"/>
          <a:ext cx="0" cy="0"/>
          <a:chOff x="0" y="0"/>
          <a:chExt cx="0" cy="0"/>
        </a:xfrm>
      </p:grpSpPr>
      <p:pic>
        <p:nvPicPr>
          <p:cNvPr id="328" name="Google Shape;328;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 y="0"/>
            <a:ext cx="9144000" cy="3886210"/>
          </a:xfrm>
          <a:prstGeom prst="rect">
            <a:avLst/>
          </a:prstGeom>
          <a:noFill/>
          <a:ln>
            <a:noFill/>
          </a:ln>
        </p:spPr>
      </p:pic>
      <p:sp>
        <p:nvSpPr>
          <p:cNvPr id="329" name="Google Shape;329;p31"/>
          <p:cNvSpPr/>
          <p:nvPr/>
        </p:nvSpPr>
        <p:spPr>
          <a:xfrm>
            <a:off x="4572000" y="3429000"/>
            <a:ext cx="4596900" cy="1639800"/>
          </a:xfrm>
          <a:prstGeom prst="rect">
            <a:avLst/>
          </a:prstGeom>
          <a:solidFill>
            <a:srgbClr val="008BA6">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9pPr>
          </a:lstStyle>
          <a:p>
            <a:endParaRPr/>
          </a:p>
        </p:txBody>
      </p:sp>
      <p:sp>
        <p:nvSpPr>
          <p:cNvPr id="331" name="Google Shape;331;p31"/>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2" name="Google Shape;332;p31"/>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333" name="Google Shape;333;p31"/>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334" name="Google Shape;334;p31"/>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335" name="Google Shape;335;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336" name="Google Shape;336;p31"/>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37" name="Google Shape;337;p31"/>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0" b="1">
                <a:solidFill>
                  <a:schemeClr val="lt1"/>
                </a:solidFill>
              </a:defRPr>
            </a:lvl1pPr>
            <a:lvl2pPr lvl="1" rtl="0">
              <a:spcBef>
                <a:spcPts val="1600"/>
              </a:spcBef>
              <a:spcAft>
                <a:spcPts val="0"/>
              </a:spcAft>
              <a:buNone/>
              <a:defRPr sz="14000"/>
            </a:lvl2pPr>
            <a:lvl3pPr lvl="2" rtl="0">
              <a:spcBef>
                <a:spcPts val="1600"/>
              </a:spcBef>
              <a:spcAft>
                <a:spcPts val="0"/>
              </a:spcAft>
              <a:buNone/>
              <a:defRPr sz="14000"/>
            </a:lvl3pPr>
            <a:lvl4pPr lvl="3" rtl="0">
              <a:spcBef>
                <a:spcPts val="1600"/>
              </a:spcBef>
              <a:spcAft>
                <a:spcPts val="0"/>
              </a:spcAft>
              <a:buNone/>
              <a:defRPr sz="14000"/>
            </a:lvl4pPr>
            <a:lvl5pPr lvl="4" rtl="0">
              <a:spcBef>
                <a:spcPts val="1600"/>
              </a:spcBef>
              <a:spcAft>
                <a:spcPts val="0"/>
              </a:spcAft>
              <a:buNone/>
              <a:defRPr sz="14000"/>
            </a:lvl5pPr>
            <a:lvl6pPr lvl="5" rtl="0">
              <a:spcBef>
                <a:spcPts val="1600"/>
              </a:spcBef>
              <a:spcAft>
                <a:spcPts val="0"/>
              </a:spcAft>
              <a:buNone/>
              <a:defRPr sz="14000"/>
            </a:lvl6pPr>
            <a:lvl7pPr lvl="6" rtl="0">
              <a:spcBef>
                <a:spcPts val="1600"/>
              </a:spcBef>
              <a:spcAft>
                <a:spcPts val="0"/>
              </a:spcAft>
              <a:buNone/>
              <a:defRPr sz="14000"/>
            </a:lvl7pPr>
            <a:lvl8pPr lvl="7" rtl="0">
              <a:spcBef>
                <a:spcPts val="1600"/>
              </a:spcBef>
              <a:spcAft>
                <a:spcPts val="0"/>
              </a:spcAft>
              <a:buNone/>
              <a:defRPr sz="14000"/>
            </a:lvl8pPr>
            <a:lvl9pPr lvl="8" rtl="0">
              <a:spcBef>
                <a:spcPts val="1600"/>
              </a:spcBef>
              <a:spcAft>
                <a:spcPts val="1600"/>
              </a:spcAft>
              <a:buNone/>
              <a:defRPr sz="14000"/>
            </a:lvl9pPr>
          </a:lstStyle>
          <a:p>
            <a:endParaRPr/>
          </a:p>
        </p:txBody>
      </p:sp>
      <p:pic>
        <p:nvPicPr>
          <p:cNvPr id="338" name="Google Shape;338;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21800" y="4072325"/>
            <a:ext cx="425350" cy="425350"/>
          </a:xfrm>
          <a:prstGeom prst="rect">
            <a:avLst/>
          </a:prstGeom>
          <a:noFill/>
          <a:ln>
            <a:noFill/>
          </a:ln>
        </p:spPr>
      </p:pic>
      <p:cxnSp>
        <p:nvCxnSpPr>
          <p:cNvPr id="339" name="Google Shape;339;p31"/>
          <p:cNvCxnSpPr/>
          <p:nvPr/>
        </p:nvCxnSpPr>
        <p:spPr>
          <a:xfrm>
            <a:off x="4811631" y="3888275"/>
            <a:ext cx="643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25"/>
        <p:cNvGrpSpPr/>
        <p:nvPr/>
      </p:nvGrpSpPr>
      <p:grpSpPr>
        <a:xfrm>
          <a:off x="0" y="0"/>
          <a:ext cx="0" cy="0"/>
          <a:chOff x="0" y="0"/>
          <a:chExt cx="0" cy="0"/>
        </a:xfrm>
      </p:grpSpPr>
      <p:sp>
        <p:nvSpPr>
          <p:cNvPr id="26" name="Google Shape;26;p4"/>
          <p:cNvSpPr/>
          <p:nvPr/>
        </p:nvSpPr>
        <p:spPr>
          <a:xfrm>
            <a:off x="949350" y="894275"/>
            <a:ext cx="862800" cy="172500"/>
          </a:xfrm>
          <a:prstGeom prst="rect">
            <a:avLst/>
          </a:prstGeom>
          <a:solidFill>
            <a:srgbClr val="5FB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949350" y="1066715"/>
            <a:ext cx="3379050" cy="1086475"/>
          </a:xfrm>
          <a:prstGeom prst="rect">
            <a:avLst/>
          </a:prstGeom>
          <a:noFill/>
          <a:ln>
            <a:noFill/>
          </a:ln>
        </p:spPr>
      </p:pic>
      <p:cxnSp>
        <p:nvCxnSpPr>
          <p:cNvPr id="28" name="Google Shape;28;p4"/>
          <p:cNvCxnSpPr/>
          <p:nvPr/>
        </p:nvCxnSpPr>
        <p:spPr>
          <a:xfrm>
            <a:off x="930612" y="3352975"/>
            <a:ext cx="1193100" cy="0"/>
          </a:xfrm>
          <a:prstGeom prst="straightConnector1">
            <a:avLst/>
          </a:prstGeom>
          <a:noFill/>
          <a:ln w="19050" cap="flat" cmpd="sng">
            <a:solidFill>
              <a:srgbClr val="5FBDBA"/>
            </a:solidFill>
            <a:prstDash val="solid"/>
            <a:round/>
            <a:headEnd type="none" w="med" len="med"/>
            <a:tailEnd type="none" w="med" len="med"/>
          </a:ln>
        </p:spPr>
      </p:cxnSp>
      <p:sp>
        <p:nvSpPr>
          <p:cNvPr id="29" name="Google Shape;29;p4"/>
          <p:cNvSpPr txBox="1"/>
          <p:nvPr/>
        </p:nvSpPr>
        <p:spPr>
          <a:xfrm>
            <a:off x="930600" y="828650"/>
            <a:ext cx="930300" cy="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lt1"/>
                </a:solidFill>
                <a:latin typeface="Proxima Nova"/>
                <a:ea typeface="Proxima Nova"/>
                <a:cs typeface="Proxima Nova"/>
                <a:sym typeface="Proxima Nova"/>
              </a:rPr>
              <a:t>THANKS FROM</a:t>
            </a:r>
            <a:endParaRPr sz="800" b="1">
              <a:solidFill>
                <a:schemeClr val="lt1"/>
              </a:solidFill>
              <a:latin typeface="Proxima Nova"/>
              <a:ea typeface="Proxima Nova"/>
              <a:cs typeface="Proxima Nova"/>
              <a:sym typeface="Proxima Nova"/>
            </a:endParaRPr>
          </a:p>
        </p:txBody>
      </p:sp>
      <p:sp>
        <p:nvSpPr>
          <p:cNvPr id="30" name="Google Shape;30;p4"/>
          <p:cNvSpPr txBox="1">
            <a:spLocks noGrp="1"/>
          </p:cNvSpPr>
          <p:nvPr>
            <p:ph type="body" idx="1"/>
          </p:nvPr>
        </p:nvSpPr>
        <p:spPr>
          <a:xfrm>
            <a:off x="835508" y="3391500"/>
            <a:ext cx="4018800" cy="16536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1pPr>
            <a:lvl2pPr marL="914400" lvl="1"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2pPr>
            <a:lvl3pPr marL="1371600" lvl="2"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3pPr>
            <a:lvl4pPr marL="1828800" lvl="3"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4pPr>
            <a:lvl5pPr marL="2286000" lvl="4"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5pPr>
            <a:lvl6pPr marL="2743200" lvl="5"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6pPr>
            <a:lvl7pPr marL="3200400" lvl="6"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7pPr>
            <a:lvl8pPr marL="3657600" lvl="7" indent="-304800" rtl="0">
              <a:lnSpc>
                <a:spcPct val="115000"/>
              </a:lnSpc>
              <a:spcBef>
                <a:spcPts val="1600"/>
              </a:spcBef>
              <a:spcAft>
                <a:spcPts val="0"/>
              </a:spcAft>
              <a:buClr>
                <a:srgbClr val="472918"/>
              </a:buClr>
              <a:buSzPts val="1200"/>
              <a:buFont typeface="Proxima Nova"/>
              <a:buChar char="○"/>
              <a:defRPr sz="1200">
                <a:solidFill>
                  <a:srgbClr val="472918"/>
                </a:solidFill>
                <a:latin typeface="Proxima Nova"/>
                <a:ea typeface="Proxima Nova"/>
                <a:cs typeface="Proxima Nova"/>
                <a:sym typeface="Proxima Nova"/>
              </a:defRPr>
            </a:lvl8pPr>
            <a:lvl9pPr marL="4114800" lvl="8" indent="-304800" rtl="0">
              <a:lnSpc>
                <a:spcPct val="115000"/>
              </a:lnSpc>
              <a:spcBef>
                <a:spcPts val="1600"/>
              </a:spcBef>
              <a:spcAft>
                <a:spcPts val="1600"/>
              </a:spcAft>
              <a:buClr>
                <a:srgbClr val="472918"/>
              </a:buClr>
              <a:buSzPts val="1200"/>
              <a:buFont typeface="Proxima Nova"/>
              <a:buChar char="■"/>
              <a:defRPr sz="1200">
                <a:solidFill>
                  <a:srgbClr val="472918"/>
                </a:solidFill>
                <a:latin typeface="Proxima Nova"/>
                <a:ea typeface="Proxima Nova"/>
                <a:cs typeface="Proxima Nova"/>
                <a:sym typeface="Proxima Nova"/>
              </a:defRPr>
            </a:lvl9pPr>
          </a:lstStyle>
          <a:p>
            <a:endParaRPr/>
          </a:p>
        </p:txBody>
      </p:sp>
      <p:sp>
        <p:nvSpPr>
          <p:cNvPr id="31" name="Google Shape;31;p4"/>
          <p:cNvSpPr txBox="1"/>
          <p:nvPr/>
        </p:nvSpPr>
        <p:spPr>
          <a:xfrm>
            <a:off x="835511" y="2940902"/>
            <a:ext cx="3861300" cy="4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72918"/>
                </a:solidFill>
                <a:latin typeface="Proxima Nova"/>
                <a:ea typeface="Proxima Nova"/>
                <a:cs typeface="Proxima Nova"/>
                <a:sym typeface="Proxima Nova"/>
              </a:rPr>
              <a:t>Questions?</a:t>
            </a:r>
            <a:endParaRPr b="1">
              <a:solidFill>
                <a:srgbClr val="472918"/>
              </a:solidFill>
              <a:latin typeface="Proxima Nova"/>
              <a:ea typeface="Proxima Nova"/>
              <a:cs typeface="Proxima Nova"/>
              <a:sym typeface="Proxima Nova"/>
            </a:endParaRPr>
          </a:p>
        </p:txBody>
      </p:sp>
      <p:pic>
        <p:nvPicPr>
          <p:cNvPr id="32" name="Google Shape;32;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52050" y="0"/>
            <a:ext cx="3846827" cy="514350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0"/>
        <p:cNvGrpSpPr/>
        <p:nvPr/>
      </p:nvGrpSpPr>
      <p:grpSpPr>
        <a:xfrm>
          <a:off x="0" y="0"/>
          <a:ext cx="0" cy="0"/>
          <a:chOff x="0" y="0"/>
          <a:chExt cx="0" cy="0"/>
        </a:xfrm>
      </p:grpSpPr>
      <p:sp>
        <p:nvSpPr>
          <p:cNvPr id="341" name="Google Shape;341;p32"/>
          <p:cNvSpPr/>
          <p:nvPr/>
        </p:nvSpPr>
        <p:spPr>
          <a:xfrm>
            <a:off x="2792375" y="0"/>
            <a:ext cx="6351300" cy="46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txBox="1">
            <a:spLocks noGrp="1"/>
          </p:cNvSpPr>
          <p:nvPr>
            <p:ph type="title"/>
          </p:nvPr>
        </p:nvSpPr>
        <p:spPr>
          <a:xfrm>
            <a:off x="378325" y="288375"/>
            <a:ext cx="2181900" cy="1671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FBDBA"/>
              </a:buClr>
              <a:buSzPts val="1600"/>
              <a:buFont typeface="Proxima Nova Extrabold"/>
              <a:buNone/>
              <a:defRPr sz="1600">
                <a:solidFill>
                  <a:srgbClr val="5FBDBA"/>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 name="Google Shape;343;p32"/>
          <p:cNvSpPr txBox="1">
            <a:spLocks noGrp="1"/>
          </p:cNvSpPr>
          <p:nvPr>
            <p:ph type="body" idx="1"/>
          </p:nvPr>
        </p:nvSpPr>
        <p:spPr>
          <a:xfrm>
            <a:off x="378325" y="2136275"/>
            <a:ext cx="2181900" cy="2329800"/>
          </a:xfrm>
          <a:prstGeom prst="rect">
            <a:avLst/>
          </a:prstGeom>
        </p:spPr>
        <p:txBody>
          <a:bodyPr spcFirstLastPara="1" wrap="square" lIns="91425" tIns="91425" rIns="91425" bIns="91425" anchor="t" anchorCtr="0">
            <a:noAutofit/>
          </a:bodyPr>
          <a:lstStyle>
            <a:lvl1pPr marL="457200" lvl="0" indent="-285750" rtl="0">
              <a:lnSpc>
                <a:spcPct val="150000"/>
              </a:lnSpc>
              <a:spcBef>
                <a:spcPts val="0"/>
              </a:spcBef>
              <a:spcAft>
                <a:spcPts val="0"/>
              </a:spcAft>
              <a:buSzPts val="900"/>
              <a:buChar char="●"/>
              <a:defRPr sz="900"/>
            </a:lvl1pPr>
            <a:lvl2pPr marL="914400" lvl="1" indent="-285750" rtl="0">
              <a:lnSpc>
                <a:spcPct val="150000"/>
              </a:lnSpc>
              <a:spcBef>
                <a:spcPts val="1600"/>
              </a:spcBef>
              <a:spcAft>
                <a:spcPts val="0"/>
              </a:spcAft>
              <a:buSzPts val="900"/>
              <a:buChar char="○"/>
              <a:defRPr sz="900"/>
            </a:lvl2pPr>
            <a:lvl3pPr marL="1371600" lvl="2" indent="-285750" rtl="0">
              <a:lnSpc>
                <a:spcPct val="150000"/>
              </a:lnSpc>
              <a:spcBef>
                <a:spcPts val="1600"/>
              </a:spcBef>
              <a:spcAft>
                <a:spcPts val="0"/>
              </a:spcAft>
              <a:buSzPts val="900"/>
              <a:buChar char="■"/>
              <a:defRPr sz="900"/>
            </a:lvl3pPr>
            <a:lvl4pPr marL="1828800" lvl="3" indent="-285750" rtl="0">
              <a:lnSpc>
                <a:spcPct val="150000"/>
              </a:lnSpc>
              <a:spcBef>
                <a:spcPts val="1600"/>
              </a:spcBef>
              <a:spcAft>
                <a:spcPts val="0"/>
              </a:spcAft>
              <a:buSzPts val="900"/>
              <a:buChar char="●"/>
              <a:defRPr sz="900"/>
            </a:lvl4pPr>
            <a:lvl5pPr marL="2286000" lvl="4" indent="-285750" rtl="0">
              <a:lnSpc>
                <a:spcPct val="150000"/>
              </a:lnSpc>
              <a:spcBef>
                <a:spcPts val="1600"/>
              </a:spcBef>
              <a:spcAft>
                <a:spcPts val="0"/>
              </a:spcAft>
              <a:buSzPts val="900"/>
              <a:buChar char="○"/>
              <a:defRPr sz="900"/>
            </a:lvl5pPr>
            <a:lvl6pPr marL="2743200" lvl="5" indent="-285750" rtl="0">
              <a:lnSpc>
                <a:spcPct val="150000"/>
              </a:lnSpc>
              <a:spcBef>
                <a:spcPts val="1600"/>
              </a:spcBef>
              <a:spcAft>
                <a:spcPts val="0"/>
              </a:spcAft>
              <a:buSzPts val="900"/>
              <a:buChar char="■"/>
              <a:defRPr sz="900"/>
            </a:lvl6pPr>
            <a:lvl7pPr marL="3200400" lvl="6" indent="-285750" rtl="0">
              <a:lnSpc>
                <a:spcPct val="150000"/>
              </a:lnSpc>
              <a:spcBef>
                <a:spcPts val="1600"/>
              </a:spcBef>
              <a:spcAft>
                <a:spcPts val="0"/>
              </a:spcAft>
              <a:buSzPts val="900"/>
              <a:buChar char="●"/>
              <a:defRPr sz="900"/>
            </a:lvl7pPr>
            <a:lvl8pPr marL="3657600" lvl="7" indent="-285750" rtl="0">
              <a:lnSpc>
                <a:spcPct val="150000"/>
              </a:lnSpc>
              <a:spcBef>
                <a:spcPts val="1600"/>
              </a:spcBef>
              <a:spcAft>
                <a:spcPts val="0"/>
              </a:spcAft>
              <a:buSzPts val="900"/>
              <a:buChar char="○"/>
              <a:defRPr sz="900"/>
            </a:lvl8pPr>
            <a:lvl9pPr marL="4114800" lvl="8" indent="-285750" rtl="0">
              <a:lnSpc>
                <a:spcPct val="150000"/>
              </a:lnSpc>
              <a:spcBef>
                <a:spcPts val="1600"/>
              </a:spcBef>
              <a:spcAft>
                <a:spcPts val="1600"/>
              </a:spcAft>
              <a:buSzPts val="900"/>
              <a:buChar char="■"/>
              <a:defRPr sz="900"/>
            </a:lvl9pPr>
          </a:lstStyle>
          <a:p>
            <a:endParaRPr/>
          </a:p>
        </p:txBody>
      </p:sp>
      <p:sp>
        <p:nvSpPr>
          <p:cNvPr id="344" name="Google Shape;344;p32"/>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5" name="Google Shape;345;p32"/>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346" name="Google Shape;346;p32"/>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347" name="Google Shape;347;p32"/>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348" name="Google Shape;348;p3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349" name="Google Shape;349;p32"/>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cxnSp>
        <p:nvCxnSpPr>
          <p:cNvPr id="350" name="Google Shape;350;p32"/>
          <p:cNvCxnSpPr/>
          <p:nvPr/>
        </p:nvCxnSpPr>
        <p:spPr>
          <a:xfrm>
            <a:off x="479275" y="2015325"/>
            <a:ext cx="605400" cy="0"/>
          </a:xfrm>
          <a:prstGeom prst="straightConnector1">
            <a:avLst/>
          </a:prstGeom>
          <a:noFill/>
          <a:ln w="19050" cap="flat" cmpd="sng">
            <a:solidFill>
              <a:srgbClr val="E6B22F"/>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351"/>
        <p:cNvGrpSpPr/>
        <p:nvPr/>
      </p:nvGrpSpPr>
      <p:grpSpPr>
        <a:xfrm>
          <a:off x="0" y="0"/>
          <a:ext cx="0" cy="0"/>
          <a:chOff x="0" y="0"/>
          <a:chExt cx="0" cy="0"/>
        </a:xfrm>
      </p:grpSpPr>
      <p:pic>
        <p:nvPicPr>
          <p:cNvPr id="352" name="Google Shape;352;p3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008315" y="0"/>
            <a:ext cx="3135412" cy="5177725"/>
          </a:xfrm>
          <a:prstGeom prst="rect">
            <a:avLst/>
          </a:prstGeom>
          <a:noFill/>
          <a:ln>
            <a:noFill/>
          </a:ln>
        </p:spPr>
      </p:pic>
      <p:sp>
        <p:nvSpPr>
          <p:cNvPr id="353" name="Google Shape;353;p33"/>
          <p:cNvSpPr txBox="1">
            <a:spLocks noGrp="1"/>
          </p:cNvSpPr>
          <p:nvPr>
            <p:ph type="title"/>
          </p:nvPr>
        </p:nvSpPr>
        <p:spPr>
          <a:xfrm>
            <a:off x="378325" y="254351"/>
            <a:ext cx="5163600" cy="1061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FBDBA"/>
              </a:buClr>
              <a:buSzPts val="1600"/>
              <a:buFont typeface="Proxima Nova Extrabold"/>
              <a:buNone/>
              <a:defRPr sz="1600">
                <a:solidFill>
                  <a:srgbClr val="5FBDBA"/>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4" name="Google Shape;354;p33"/>
          <p:cNvSpPr txBox="1">
            <a:spLocks noGrp="1"/>
          </p:cNvSpPr>
          <p:nvPr>
            <p:ph type="body" idx="1"/>
          </p:nvPr>
        </p:nvSpPr>
        <p:spPr>
          <a:xfrm>
            <a:off x="378325" y="1492200"/>
            <a:ext cx="5268000" cy="2993400"/>
          </a:xfrm>
          <a:prstGeom prst="rect">
            <a:avLst/>
          </a:prstGeom>
        </p:spPr>
        <p:txBody>
          <a:bodyPr spcFirstLastPara="1" wrap="square" lIns="91425" tIns="91425" rIns="91425" bIns="91425" anchor="t" anchorCtr="0">
            <a:noAutofit/>
          </a:bodyPr>
          <a:lstStyle>
            <a:lvl1pPr marL="457200" lvl="0" indent="-285750" rtl="0">
              <a:lnSpc>
                <a:spcPct val="150000"/>
              </a:lnSpc>
              <a:spcBef>
                <a:spcPts val="0"/>
              </a:spcBef>
              <a:spcAft>
                <a:spcPts val="0"/>
              </a:spcAft>
              <a:buSzPts val="900"/>
              <a:buChar char="●"/>
              <a:defRPr sz="900"/>
            </a:lvl1pPr>
            <a:lvl2pPr marL="914400" lvl="1" indent="-285750" rtl="0">
              <a:lnSpc>
                <a:spcPct val="150000"/>
              </a:lnSpc>
              <a:spcBef>
                <a:spcPts val="1600"/>
              </a:spcBef>
              <a:spcAft>
                <a:spcPts val="0"/>
              </a:spcAft>
              <a:buSzPts val="900"/>
              <a:buChar char="○"/>
              <a:defRPr sz="900"/>
            </a:lvl2pPr>
            <a:lvl3pPr marL="1371600" lvl="2" indent="-285750" rtl="0">
              <a:lnSpc>
                <a:spcPct val="150000"/>
              </a:lnSpc>
              <a:spcBef>
                <a:spcPts val="1600"/>
              </a:spcBef>
              <a:spcAft>
                <a:spcPts val="0"/>
              </a:spcAft>
              <a:buSzPts val="900"/>
              <a:buChar char="■"/>
              <a:defRPr sz="900"/>
            </a:lvl3pPr>
            <a:lvl4pPr marL="1828800" lvl="3" indent="-285750" rtl="0">
              <a:lnSpc>
                <a:spcPct val="150000"/>
              </a:lnSpc>
              <a:spcBef>
                <a:spcPts val="1600"/>
              </a:spcBef>
              <a:spcAft>
                <a:spcPts val="0"/>
              </a:spcAft>
              <a:buSzPts val="900"/>
              <a:buChar char="●"/>
              <a:defRPr sz="900"/>
            </a:lvl4pPr>
            <a:lvl5pPr marL="2286000" lvl="4" indent="-285750" rtl="0">
              <a:lnSpc>
                <a:spcPct val="150000"/>
              </a:lnSpc>
              <a:spcBef>
                <a:spcPts val="1600"/>
              </a:spcBef>
              <a:spcAft>
                <a:spcPts val="0"/>
              </a:spcAft>
              <a:buSzPts val="900"/>
              <a:buChar char="○"/>
              <a:defRPr sz="900"/>
            </a:lvl5pPr>
            <a:lvl6pPr marL="2743200" lvl="5" indent="-285750" rtl="0">
              <a:lnSpc>
                <a:spcPct val="150000"/>
              </a:lnSpc>
              <a:spcBef>
                <a:spcPts val="1600"/>
              </a:spcBef>
              <a:spcAft>
                <a:spcPts val="0"/>
              </a:spcAft>
              <a:buSzPts val="900"/>
              <a:buChar char="■"/>
              <a:defRPr sz="900"/>
            </a:lvl6pPr>
            <a:lvl7pPr marL="3200400" lvl="6" indent="-285750" rtl="0">
              <a:lnSpc>
                <a:spcPct val="150000"/>
              </a:lnSpc>
              <a:spcBef>
                <a:spcPts val="1600"/>
              </a:spcBef>
              <a:spcAft>
                <a:spcPts val="0"/>
              </a:spcAft>
              <a:buSzPts val="900"/>
              <a:buChar char="●"/>
              <a:defRPr sz="900"/>
            </a:lvl7pPr>
            <a:lvl8pPr marL="3657600" lvl="7" indent="-285750" rtl="0">
              <a:lnSpc>
                <a:spcPct val="150000"/>
              </a:lnSpc>
              <a:spcBef>
                <a:spcPts val="1600"/>
              </a:spcBef>
              <a:spcAft>
                <a:spcPts val="0"/>
              </a:spcAft>
              <a:buSzPts val="900"/>
              <a:buChar char="○"/>
              <a:defRPr sz="900"/>
            </a:lvl8pPr>
            <a:lvl9pPr marL="4114800" lvl="8" indent="-285750" rtl="0">
              <a:lnSpc>
                <a:spcPct val="150000"/>
              </a:lnSpc>
              <a:spcBef>
                <a:spcPts val="1600"/>
              </a:spcBef>
              <a:spcAft>
                <a:spcPts val="1600"/>
              </a:spcAft>
              <a:buSzPts val="900"/>
              <a:buChar char="■"/>
              <a:defRPr sz="900"/>
            </a:lvl9pPr>
          </a:lstStyle>
          <a:p>
            <a:endParaRPr/>
          </a:p>
        </p:txBody>
      </p:sp>
      <p:sp>
        <p:nvSpPr>
          <p:cNvPr id="355" name="Google Shape;355;p33"/>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6" name="Google Shape;356;p33"/>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357" name="Google Shape;357;p33"/>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358" name="Google Shape;358;p33"/>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359" name="Google Shape;359;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360" name="Google Shape;360;p33"/>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cxnSp>
        <p:nvCxnSpPr>
          <p:cNvPr id="361" name="Google Shape;361;p33"/>
          <p:cNvCxnSpPr/>
          <p:nvPr/>
        </p:nvCxnSpPr>
        <p:spPr>
          <a:xfrm>
            <a:off x="479275" y="1371247"/>
            <a:ext cx="605400" cy="0"/>
          </a:xfrm>
          <a:prstGeom prst="straightConnector1">
            <a:avLst/>
          </a:prstGeom>
          <a:noFill/>
          <a:ln w="19050" cap="flat" cmpd="sng">
            <a:solidFill>
              <a:srgbClr val="E6B22F"/>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1">
  <p:cSld name="TITLE_AND_TWO_COLUMNS_2_1">
    <p:spTree>
      <p:nvGrpSpPr>
        <p:cNvPr id="1" name="Shape 362"/>
        <p:cNvGrpSpPr/>
        <p:nvPr/>
      </p:nvGrpSpPr>
      <p:grpSpPr>
        <a:xfrm>
          <a:off x="0" y="0"/>
          <a:ext cx="0" cy="0"/>
          <a:chOff x="0" y="0"/>
          <a:chExt cx="0" cy="0"/>
        </a:xfrm>
      </p:grpSpPr>
      <p:pic>
        <p:nvPicPr>
          <p:cNvPr id="363" name="Google Shape;363;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08315" y="0"/>
            <a:ext cx="3135412" cy="5177725"/>
          </a:xfrm>
          <a:prstGeom prst="rect">
            <a:avLst/>
          </a:prstGeom>
          <a:noFill/>
          <a:ln>
            <a:noFill/>
          </a:ln>
        </p:spPr>
      </p:pic>
      <p:pic>
        <p:nvPicPr>
          <p:cNvPr id="364" name="Google Shape;364;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15378" y="396639"/>
            <a:ext cx="5123576" cy="4807374"/>
          </a:xfrm>
          <a:prstGeom prst="rect">
            <a:avLst/>
          </a:prstGeom>
          <a:noFill/>
          <a:ln>
            <a:noFill/>
          </a:ln>
        </p:spPr>
      </p:pic>
      <p:sp>
        <p:nvSpPr>
          <p:cNvPr id="365" name="Google Shape;365;p34"/>
          <p:cNvSpPr txBox="1">
            <a:spLocks noGrp="1"/>
          </p:cNvSpPr>
          <p:nvPr>
            <p:ph type="title"/>
          </p:nvPr>
        </p:nvSpPr>
        <p:spPr>
          <a:xfrm>
            <a:off x="378325" y="254351"/>
            <a:ext cx="5163600" cy="1061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FBDBA"/>
              </a:buClr>
              <a:buSzPts val="1600"/>
              <a:buFont typeface="Proxima Nova Extrabold"/>
              <a:buNone/>
              <a:defRPr sz="1600">
                <a:solidFill>
                  <a:srgbClr val="5FBDBA"/>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6" name="Google Shape;366;p34"/>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7" name="Google Shape;367;p34"/>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368" name="Google Shape;368;p34"/>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369" name="Google Shape;369;p34"/>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370" name="Google Shape;370;p3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371" name="Google Shape;371;p34"/>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cxnSp>
        <p:nvCxnSpPr>
          <p:cNvPr id="372" name="Google Shape;372;p34"/>
          <p:cNvCxnSpPr/>
          <p:nvPr/>
        </p:nvCxnSpPr>
        <p:spPr>
          <a:xfrm>
            <a:off x="479275" y="1371247"/>
            <a:ext cx="605400" cy="0"/>
          </a:xfrm>
          <a:prstGeom prst="straightConnector1">
            <a:avLst/>
          </a:prstGeom>
          <a:noFill/>
          <a:ln w="19050" cap="flat" cmpd="sng">
            <a:solidFill>
              <a:srgbClr val="E6B22F"/>
            </a:solidFill>
            <a:prstDash val="solid"/>
            <a:round/>
            <a:headEnd type="none" w="med" len="med"/>
            <a:tailEnd type="none" w="med" len="med"/>
          </a:ln>
        </p:spPr>
      </p:cxnSp>
      <p:sp>
        <p:nvSpPr>
          <p:cNvPr id="373" name="Google Shape;373;p34"/>
          <p:cNvSpPr/>
          <p:nvPr/>
        </p:nvSpPr>
        <p:spPr>
          <a:xfrm>
            <a:off x="479275" y="1606800"/>
            <a:ext cx="3296100" cy="744300"/>
          </a:xfrm>
          <a:prstGeom prst="rect">
            <a:avLst/>
          </a:prstGeom>
          <a:solidFill>
            <a:srgbClr val="EA7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4" name="Google Shape;374;p34"/>
          <p:cNvCxnSpPr/>
          <p:nvPr/>
        </p:nvCxnSpPr>
        <p:spPr>
          <a:xfrm>
            <a:off x="1340025" y="1701600"/>
            <a:ext cx="0" cy="554700"/>
          </a:xfrm>
          <a:prstGeom prst="straightConnector1">
            <a:avLst/>
          </a:prstGeom>
          <a:noFill/>
          <a:ln w="9525" cap="flat" cmpd="sng">
            <a:solidFill>
              <a:srgbClr val="FFFFFF"/>
            </a:solidFill>
            <a:prstDash val="solid"/>
            <a:round/>
            <a:headEnd type="none" w="med" len="med"/>
            <a:tailEnd type="none" w="med" len="med"/>
          </a:ln>
        </p:spPr>
      </p:cxnSp>
      <p:sp>
        <p:nvSpPr>
          <p:cNvPr id="375" name="Google Shape;375;p34"/>
          <p:cNvSpPr/>
          <p:nvPr/>
        </p:nvSpPr>
        <p:spPr>
          <a:xfrm>
            <a:off x="479275" y="2427300"/>
            <a:ext cx="3296100" cy="744300"/>
          </a:xfrm>
          <a:prstGeom prst="rect">
            <a:avLst/>
          </a:prstGeom>
          <a:solidFill>
            <a:srgbClr val="EA7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6" name="Google Shape;376;p34"/>
          <p:cNvCxnSpPr/>
          <p:nvPr/>
        </p:nvCxnSpPr>
        <p:spPr>
          <a:xfrm>
            <a:off x="1340025" y="2522100"/>
            <a:ext cx="0" cy="554700"/>
          </a:xfrm>
          <a:prstGeom prst="straightConnector1">
            <a:avLst/>
          </a:prstGeom>
          <a:noFill/>
          <a:ln w="9525" cap="flat" cmpd="sng">
            <a:solidFill>
              <a:srgbClr val="FFFFFF"/>
            </a:solidFill>
            <a:prstDash val="solid"/>
            <a:round/>
            <a:headEnd type="none" w="med" len="med"/>
            <a:tailEnd type="none" w="med" len="med"/>
          </a:ln>
        </p:spPr>
      </p:cxnSp>
      <p:sp>
        <p:nvSpPr>
          <p:cNvPr id="377" name="Google Shape;377;p34"/>
          <p:cNvSpPr/>
          <p:nvPr/>
        </p:nvSpPr>
        <p:spPr>
          <a:xfrm>
            <a:off x="479275" y="3256113"/>
            <a:ext cx="3296100" cy="744300"/>
          </a:xfrm>
          <a:prstGeom prst="rect">
            <a:avLst/>
          </a:prstGeom>
          <a:solidFill>
            <a:srgbClr val="EA7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8" name="Google Shape;378;p34"/>
          <p:cNvCxnSpPr/>
          <p:nvPr/>
        </p:nvCxnSpPr>
        <p:spPr>
          <a:xfrm>
            <a:off x="1340025" y="3350913"/>
            <a:ext cx="0" cy="554700"/>
          </a:xfrm>
          <a:prstGeom prst="straightConnector1">
            <a:avLst/>
          </a:prstGeom>
          <a:noFill/>
          <a:ln w="9525" cap="flat" cmpd="sng">
            <a:solidFill>
              <a:srgbClr val="FFFFFF"/>
            </a:solidFill>
            <a:prstDash val="solid"/>
            <a:round/>
            <a:headEnd type="none" w="med" len="med"/>
            <a:tailEnd type="none" w="med" len="med"/>
          </a:ln>
        </p:spPr>
      </p:cxnSp>
      <p:sp>
        <p:nvSpPr>
          <p:cNvPr id="379" name="Google Shape;379;p34"/>
          <p:cNvSpPr txBox="1">
            <a:spLocks noGrp="1"/>
          </p:cNvSpPr>
          <p:nvPr>
            <p:ph type="subTitle" idx="1"/>
          </p:nvPr>
        </p:nvSpPr>
        <p:spPr>
          <a:xfrm>
            <a:off x="1449850" y="1796525"/>
            <a:ext cx="2325600" cy="55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900" b="1">
                <a:solidFill>
                  <a:srgbClr val="FFFFFF"/>
                </a:solidFill>
              </a:defRPr>
            </a:lvl1pPr>
            <a:lvl2pPr lvl="1" rtl="0">
              <a:lnSpc>
                <a:spcPct val="100000"/>
              </a:lnSpc>
              <a:spcBef>
                <a:spcPts val="1600"/>
              </a:spcBef>
              <a:spcAft>
                <a:spcPts val="0"/>
              </a:spcAft>
              <a:buNone/>
              <a:defRPr sz="1000" b="1">
                <a:solidFill>
                  <a:srgbClr val="FFFFFF"/>
                </a:solidFill>
              </a:defRPr>
            </a:lvl2pPr>
            <a:lvl3pPr lvl="2" rtl="0">
              <a:lnSpc>
                <a:spcPct val="100000"/>
              </a:lnSpc>
              <a:spcBef>
                <a:spcPts val="1600"/>
              </a:spcBef>
              <a:spcAft>
                <a:spcPts val="0"/>
              </a:spcAft>
              <a:buNone/>
              <a:defRPr sz="1000" b="1">
                <a:solidFill>
                  <a:srgbClr val="FFFFFF"/>
                </a:solidFill>
              </a:defRPr>
            </a:lvl3pPr>
            <a:lvl4pPr lvl="3" rtl="0">
              <a:lnSpc>
                <a:spcPct val="100000"/>
              </a:lnSpc>
              <a:spcBef>
                <a:spcPts val="1600"/>
              </a:spcBef>
              <a:spcAft>
                <a:spcPts val="0"/>
              </a:spcAft>
              <a:buNone/>
              <a:defRPr sz="1000" b="1">
                <a:solidFill>
                  <a:srgbClr val="FFFFFF"/>
                </a:solidFill>
              </a:defRPr>
            </a:lvl4pPr>
            <a:lvl5pPr lvl="4" rtl="0">
              <a:lnSpc>
                <a:spcPct val="100000"/>
              </a:lnSpc>
              <a:spcBef>
                <a:spcPts val="1600"/>
              </a:spcBef>
              <a:spcAft>
                <a:spcPts val="0"/>
              </a:spcAft>
              <a:buNone/>
              <a:defRPr sz="1000" b="1">
                <a:solidFill>
                  <a:srgbClr val="FFFFFF"/>
                </a:solidFill>
              </a:defRPr>
            </a:lvl5pPr>
            <a:lvl6pPr lvl="5" rtl="0">
              <a:lnSpc>
                <a:spcPct val="100000"/>
              </a:lnSpc>
              <a:spcBef>
                <a:spcPts val="1600"/>
              </a:spcBef>
              <a:spcAft>
                <a:spcPts val="0"/>
              </a:spcAft>
              <a:buNone/>
              <a:defRPr sz="1000" b="1">
                <a:solidFill>
                  <a:srgbClr val="FFFFFF"/>
                </a:solidFill>
              </a:defRPr>
            </a:lvl6pPr>
            <a:lvl7pPr lvl="6" rtl="0">
              <a:lnSpc>
                <a:spcPct val="100000"/>
              </a:lnSpc>
              <a:spcBef>
                <a:spcPts val="1600"/>
              </a:spcBef>
              <a:spcAft>
                <a:spcPts val="0"/>
              </a:spcAft>
              <a:buNone/>
              <a:defRPr sz="1000" b="1">
                <a:solidFill>
                  <a:srgbClr val="FFFFFF"/>
                </a:solidFill>
              </a:defRPr>
            </a:lvl7pPr>
            <a:lvl8pPr lvl="7" rtl="0">
              <a:lnSpc>
                <a:spcPct val="100000"/>
              </a:lnSpc>
              <a:spcBef>
                <a:spcPts val="1600"/>
              </a:spcBef>
              <a:spcAft>
                <a:spcPts val="0"/>
              </a:spcAft>
              <a:buNone/>
              <a:defRPr sz="1000" b="1">
                <a:solidFill>
                  <a:srgbClr val="FFFFFF"/>
                </a:solidFill>
              </a:defRPr>
            </a:lvl8pPr>
            <a:lvl9pPr lvl="8" rtl="0">
              <a:lnSpc>
                <a:spcPct val="100000"/>
              </a:lnSpc>
              <a:spcBef>
                <a:spcPts val="1600"/>
              </a:spcBef>
              <a:spcAft>
                <a:spcPts val="1600"/>
              </a:spcAft>
              <a:buNone/>
              <a:defRPr sz="1000" b="1">
                <a:solidFill>
                  <a:srgbClr val="FFFFFF"/>
                </a:solidFill>
              </a:defRPr>
            </a:lvl9pPr>
          </a:lstStyle>
          <a:p>
            <a:endParaRPr/>
          </a:p>
        </p:txBody>
      </p:sp>
      <p:sp>
        <p:nvSpPr>
          <p:cNvPr id="380" name="Google Shape;380;p34"/>
          <p:cNvSpPr txBox="1">
            <a:spLocks noGrp="1"/>
          </p:cNvSpPr>
          <p:nvPr>
            <p:ph type="subTitle" idx="2"/>
          </p:nvPr>
        </p:nvSpPr>
        <p:spPr>
          <a:xfrm>
            <a:off x="1449850" y="2616900"/>
            <a:ext cx="2325600" cy="55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900" b="1">
                <a:solidFill>
                  <a:srgbClr val="FFFFFF"/>
                </a:solidFill>
              </a:defRPr>
            </a:lvl1pPr>
            <a:lvl2pPr lvl="1" rtl="0">
              <a:lnSpc>
                <a:spcPct val="100000"/>
              </a:lnSpc>
              <a:spcBef>
                <a:spcPts val="1600"/>
              </a:spcBef>
              <a:spcAft>
                <a:spcPts val="0"/>
              </a:spcAft>
              <a:buNone/>
              <a:defRPr sz="1000" b="1">
                <a:solidFill>
                  <a:srgbClr val="FFFFFF"/>
                </a:solidFill>
              </a:defRPr>
            </a:lvl2pPr>
            <a:lvl3pPr lvl="2" rtl="0">
              <a:lnSpc>
                <a:spcPct val="100000"/>
              </a:lnSpc>
              <a:spcBef>
                <a:spcPts val="1600"/>
              </a:spcBef>
              <a:spcAft>
                <a:spcPts val="0"/>
              </a:spcAft>
              <a:buNone/>
              <a:defRPr sz="1000" b="1">
                <a:solidFill>
                  <a:srgbClr val="FFFFFF"/>
                </a:solidFill>
              </a:defRPr>
            </a:lvl3pPr>
            <a:lvl4pPr lvl="3" rtl="0">
              <a:lnSpc>
                <a:spcPct val="100000"/>
              </a:lnSpc>
              <a:spcBef>
                <a:spcPts val="1600"/>
              </a:spcBef>
              <a:spcAft>
                <a:spcPts val="0"/>
              </a:spcAft>
              <a:buNone/>
              <a:defRPr sz="1000" b="1">
                <a:solidFill>
                  <a:srgbClr val="FFFFFF"/>
                </a:solidFill>
              </a:defRPr>
            </a:lvl4pPr>
            <a:lvl5pPr lvl="4" rtl="0">
              <a:lnSpc>
                <a:spcPct val="100000"/>
              </a:lnSpc>
              <a:spcBef>
                <a:spcPts val="1600"/>
              </a:spcBef>
              <a:spcAft>
                <a:spcPts val="0"/>
              </a:spcAft>
              <a:buNone/>
              <a:defRPr sz="1000" b="1">
                <a:solidFill>
                  <a:srgbClr val="FFFFFF"/>
                </a:solidFill>
              </a:defRPr>
            </a:lvl5pPr>
            <a:lvl6pPr lvl="5" rtl="0">
              <a:lnSpc>
                <a:spcPct val="100000"/>
              </a:lnSpc>
              <a:spcBef>
                <a:spcPts val="1600"/>
              </a:spcBef>
              <a:spcAft>
                <a:spcPts val="0"/>
              </a:spcAft>
              <a:buNone/>
              <a:defRPr sz="1000" b="1">
                <a:solidFill>
                  <a:srgbClr val="FFFFFF"/>
                </a:solidFill>
              </a:defRPr>
            </a:lvl6pPr>
            <a:lvl7pPr lvl="6" rtl="0">
              <a:lnSpc>
                <a:spcPct val="100000"/>
              </a:lnSpc>
              <a:spcBef>
                <a:spcPts val="1600"/>
              </a:spcBef>
              <a:spcAft>
                <a:spcPts val="0"/>
              </a:spcAft>
              <a:buNone/>
              <a:defRPr sz="1000" b="1">
                <a:solidFill>
                  <a:srgbClr val="FFFFFF"/>
                </a:solidFill>
              </a:defRPr>
            </a:lvl7pPr>
            <a:lvl8pPr lvl="7" rtl="0">
              <a:lnSpc>
                <a:spcPct val="100000"/>
              </a:lnSpc>
              <a:spcBef>
                <a:spcPts val="1600"/>
              </a:spcBef>
              <a:spcAft>
                <a:spcPts val="0"/>
              </a:spcAft>
              <a:buNone/>
              <a:defRPr sz="1000" b="1">
                <a:solidFill>
                  <a:srgbClr val="FFFFFF"/>
                </a:solidFill>
              </a:defRPr>
            </a:lvl8pPr>
            <a:lvl9pPr lvl="8" rtl="0">
              <a:lnSpc>
                <a:spcPct val="100000"/>
              </a:lnSpc>
              <a:spcBef>
                <a:spcPts val="1600"/>
              </a:spcBef>
              <a:spcAft>
                <a:spcPts val="1600"/>
              </a:spcAft>
              <a:buNone/>
              <a:defRPr sz="1000" b="1">
                <a:solidFill>
                  <a:srgbClr val="FFFFFF"/>
                </a:solidFill>
              </a:defRPr>
            </a:lvl9pPr>
          </a:lstStyle>
          <a:p>
            <a:endParaRPr/>
          </a:p>
        </p:txBody>
      </p:sp>
      <p:sp>
        <p:nvSpPr>
          <p:cNvPr id="381" name="Google Shape;381;p34"/>
          <p:cNvSpPr txBox="1">
            <a:spLocks noGrp="1"/>
          </p:cNvSpPr>
          <p:nvPr>
            <p:ph type="subTitle" idx="3"/>
          </p:nvPr>
        </p:nvSpPr>
        <p:spPr>
          <a:xfrm>
            <a:off x="1449850" y="3445725"/>
            <a:ext cx="2325600" cy="55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900" b="1">
                <a:solidFill>
                  <a:srgbClr val="FFFFFF"/>
                </a:solidFill>
              </a:defRPr>
            </a:lvl1pPr>
            <a:lvl2pPr lvl="1" rtl="0">
              <a:lnSpc>
                <a:spcPct val="100000"/>
              </a:lnSpc>
              <a:spcBef>
                <a:spcPts val="1600"/>
              </a:spcBef>
              <a:spcAft>
                <a:spcPts val="0"/>
              </a:spcAft>
              <a:buNone/>
              <a:defRPr sz="1000" b="1">
                <a:solidFill>
                  <a:srgbClr val="FFFFFF"/>
                </a:solidFill>
              </a:defRPr>
            </a:lvl2pPr>
            <a:lvl3pPr lvl="2" rtl="0">
              <a:lnSpc>
                <a:spcPct val="100000"/>
              </a:lnSpc>
              <a:spcBef>
                <a:spcPts val="1600"/>
              </a:spcBef>
              <a:spcAft>
                <a:spcPts val="0"/>
              </a:spcAft>
              <a:buNone/>
              <a:defRPr sz="1000" b="1">
                <a:solidFill>
                  <a:srgbClr val="FFFFFF"/>
                </a:solidFill>
              </a:defRPr>
            </a:lvl3pPr>
            <a:lvl4pPr lvl="3" rtl="0">
              <a:lnSpc>
                <a:spcPct val="100000"/>
              </a:lnSpc>
              <a:spcBef>
                <a:spcPts val="1600"/>
              </a:spcBef>
              <a:spcAft>
                <a:spcPts val="0"/>
              </a:spcAft>
              <a:buNone/>
              <a:defRPr sz="1000" b="1">
                <a:solidFill>
                  <a:srgbClr val="FFFFFF"/>
                </a:solidFill>
              </a:defRPr>
            </a:lvl4pPr>
            <a:lvl5pPr lvl="4" rtl="0">
              <a:lnSpc>
                <a:spcPct val="100000"/>
              </a:lnSpc>
              <a:spcBef>
                <a:spcPts val="1600"/>
              </a:spcBef>
              <a:spcAft>
                <a:spcPts val="0"/>
              </a:spcAft>
              <a:buNone/>
              <a:defRPr sz="1000" b="1">
                <a:solidFill>
                  <a:srgbClr val="FFFFFF"/>
                </a:solidFill>
              </a:defRPr>
            </a:lvl5pPr>
            <a:lvl6pPr lvl="5" rtl="0">
              <a:lnSpc>
                <a:spcPct val="100000"/>
              </a:lnSpc>
              <a:spcBef>
                <a:spcPts val="1600"/>
              </a:spcBef>
              <a:spcAft>
                <a:spcPts val="0"/>
              </a:spcAft>
              <a:buNone/>
              <a:defRPr sz="1000" b="1">
                <a:solidFill>
                  <a:srgbClr val="FFFFFF"/>
                </a:solidFill>
              </a:defRPr>
            </a:lvl6pPr>
            <a:lvl7pPr lvl="6" rtl="0">
              <a:lnSpc>
                <a:spcPct val="100000"/>
              </a:lnSpc>
              <a:spcBef>
                <a:spcPts val="1600"/>
              </a:spcBef>
              <a:spcAft>
                <a:spcPts val="0"/>
              </a:spcAft>
              <a:buNone/>
              <a:defRPr sz="1000" b="1">
                <a:solidFill>
                  <a:srgbClr val="FFFFFF"/>
                </a:solidFill>
              </a:defRPr>
            </a:lvl7pPr>
            <a:lvl8pPr lvl="7" rtl="0">
              <a:lnSpc>
                <a:spcPct val="100000"/>
              </a:lnSpc>
              <a:spcBef>
                <a:spcPts val="1600"/>
              </a:spcBef>
              <a:spcAft>
                <a:spcPts val="0"/>
              </a:spcAft>
              <a:buNone/>
              <a:defRPr sz="1000" b="1">
                <a:solidFill>
                  <a:srgbClr val="FFFFFF"/>
                </a:solidFill>
              </a:defRPr>
            </a:lvl8pPr>
            <a:lvl9pPr lvl="8" rtl="0">
              <a:lnSpc>
                <a:spcPct val="100000"/>
              </a:lnSpc>
              <a:spcBef>
                <a:spcPts val="1600"/>
              </a:spcBef>
              <a:spcAft>
                <a:spcPts val="1600"/>
              </a:spcAft>
              <a:buNone/>
              <a:defRPr sz="1000" b="1">
                <a:solidFill>
                  <a:srgbClr val="FFFFFF"/>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82"/>
        <p:cNvGrpSpPr/>
        <p:nvPr/>
      </p:nvGrpSpPr>
      <p:grpSpPr>
        <a:xfrm>
          <a:off x="0" y="0"/>
          <a:ext cx="0" cy="0"/>
          <a:chOff x="0" y="0"/>
          <a:chExt cx="0" cy="0"/>
        </a:xfrm>
      </p:grpSpPr>
      <p:pic>
        <p:nvPicPr>
          <p:cNvPr id="383" name="Google Shape;383;p3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8"/>
            <a:ext cx="9144000" cy="2728908"/>
          </a:xfrm>
          <a:prstGeom prst="rect">
            <a:avLst/>
          </a:prstGeom>
          <a:noFill/>
          <a:ln>
            <a:noFill/>
          </a:ln>
        </p:spPr>
      </p:pic>
      <p:sp>
        <p:nvSpPr>
          <p:cNvPr id="384" name="Google Shape;384;p35"/>
          <p:cNvSpPr txBox="1">
            <a:spLocks noGrp="1"/>
          </p:cNvSpPr>
          <p:nvPr>
            <p:ph type="title"/>
          </p:nvPr>
        </p:nvSpPr>
        <p:spPr>
          <a:xfrm>
            <a:off x="680350" y="3205682"/>
            <a:ext cx="2401800" cy="60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FBDBA"/>
              </a:buClr>
              <a:buSzPts val="1000"/>
              <a:buNone/>
              <a:defRPr sz="1000" b="1">
                <a:solidFill>
                  <a:srgbClr val="5FBDBA"/>
                </a:solidFill>
              </a:defRPr>
            </a:lvl1pPr>
            <a:lvl2pPr lvl="1" algn="ctr" rtl="0">
              <a:spcBef>
                <a:spcPts val="0"/>
              </a:spcBef>
              <a:spcAft>
                <a:spcPts val="0"/>
              </a:spcAft>
              <a:buSzPts val="1000"/>
              <a:buFont typeface="Proxima Nova"/>
              <a:buNone/>
              <a:defRPr sz="1000" b="1">
                <a:latin typeface="Proxima Nova"/>
                <a:ea typeface="Proxima Nova"/>
                <a:cs typeface="Proxima Nova"/>
                <a:sym typeface="Proxima Nova"/>
              </a:defRPr>
            </a:lvl2pPr>
            <a:lvl3pPr lvl="2" algn="ctr" rtl="0">
              <a:spcBef>
                <a:spcPts val="0"/>
              </a:spcBef>
              <a:spcAft>
                <a:spcPts val="0"/>
              </a:spcAft>
              <a:buSzPts val="1000"/>
              <a:buFont typeface="Proxima Nova"/>
              <a:buNone/>
              <a:defRPr sz="1000" b="1">
                <a:latin typeface="Proxima Nova"/>
                <a:ea typeface="Proxima Nova"/>
                <a:cs typeface="Proxima Nova"/>
                <a:sym typeface="Proxima Nova"/>
              </a:defRPr>
            </a:lvl3pPr>
            <a:lvl4pPr lvl="3" algn="ctr" rtl="0">
              <a:spcBef>
                <a:spcPts val="0"/>
              </a:spcBef>
              <a:spcAft>
                <a:spcPts val="0"/>
              </a:spcAft>
              <a:buSzPts val="1000"/>
              <a:buFont typeface="Proxima Nova"/>
              <a:buNone/>
              <a:defRPr sz="1000" b="1">
                <a:latin typeface="Proxima Nova"/>
                <a:ea typeface="Proxima Nova"/>
                <a:cs typeface="Proxima Nova"/>
                <a:sym typeface="Proxima Nova"/>
              </a:defRPr>
            </a:lvl4pPr>
            <a:lvl5pPr lvl="4" algn="ctr" rtl="0">
              <a:spcBef>
                <a:spcPts val="0"/>
              </a:spcBef>
              <a:spcAft>
                <a:spcPts val="0"/>
              </a:spcAft>
              <a:buSzPts val="1000"/>
              <a:buFont typeface="Proxima Nova"/>
              <a:buNone/>
              <a:defRPr sz="1000" b="1">
                <a:latin typeface="Proxima Nova"/>
                <a:ea typeface="Proxima Nova"/>
                <a:cs typeface="Proxima Nova"/>
                <a:sym typeface="Proxima Nova"/>
              </a:defRPr>
            </a:lvl5pPr>
            <a:lvl6pPr lvl="5" algn="ctr" rtl="0">
              <a:spcBef>
                <a:spcPts val="0"/>
              </a:spcBef>
              <a:spcAft>
                <a:spcPts val="0"/>
              </a:spcAft>
              <a:buSzPts val="1000"/>
              <a:buFont typeface="Proxima Nova"/>
              <a:buNone/>
              <a:defRPr sz="1000" b="1">
                <a:latin typeface="Proxima Nova"/>
                <a:ea typeface="Proxima Nova"/>
                <a:cs typeface="Proxima Nova"/>
                <a:sym typeface="Proxima Nova"/>
              </a:defRPr>
            </a:lvl6pPr>
            <a:lvl7pPr lvl="6" algn="ctr" rtl="0">
              <a:spcBef>
                <a:spcPts val="0"/>
              </a:spcBef>
              <a:spcAft>
                <a:spcPts val="0"/>
              </a:spcAft>
              <a:buSzPts val="1000"/>
              <a:buFont typeface="Proxima Nova"/>
              <a:buNone/>
              <a:defRPr sz="1000" b="1">
                <a:latin typeface="Proxima Nova"/>
                <a:ea typeface="Proxima Nova"/>
                <a:cs typeface="Proxima Nova"/>
                <a:sym typeface="Proxima Nova"/>
              </a:defRPr>
            </a:lvl7pPr>
            <a:lvl8pPr lvl="7" algn="ctr" rtl="0">
              <a:spcBef>
                <a:spcPts val="0"/>
              </a:spcBef>
              <a:spcAft>
                <a:spcPts val="0"/>
              </a:spcAft>
              <a:buSzPts val="1000"/>
              <a:buFont typeface="Proxima Nova"/>
              <a:buNone/>
              <a:defRPr sz="1000" b="1">
                <a:latin typeface="Proxima Nova"/>
                <a:ea typeface="Proxima Nova"/>
                <a:cs typeface="Proxima Nova"/>
                <a:sym typeface="Proxima Nova"/>
              </a:defRPr>
            </a:lvl8pPr>
            <a:lvl9pPr lvl="8" algn="ctr" rtl="0">
              <a:spcBef>
                <a:spcPts val="0"/>
              </a:spcBef>
              <a:spcAft>
                <a:spcPts val="0"/>
              </a:spcAft>
              <a:buSzPts val="1000"/>
              <a:buFont typeface="Proxima Nova"/>
              <a:buNone/>
              <a:defRPr sz="1000" b="1">
                <a:latin typeface="Proxima Nova"/>
                <a:ea typeface="Proxima Nova"/>
                <a:cs typeface="Proxima Nova"/>
                <a:sym typeface="Proxima Nova"/>
              </a:defRPr>
            </a:lvl9pPr>
          </a:lstStyle>
          <a:p>
            <a:endParaRPr/>
          </a:p>
        </p:txBody>
      </p:sp>
      <p:sp>
        <p:nvSpPr>
          <p:cNvPr id="385" name="Google Shape;385;p35"/>
          <p:cNvSpPr txBox="1">
            <a:spLocks noGrp="1"/>
          </p:cNvSpPr>
          <p:nvPr>
            <p:ph type="body" idx="1"/>
          </p:nvPr>
        </p:nvSpPr>
        <p:spPr>
          <a:xfrm>
            <a:off x="680350" y="3823675"/>
            <a:ext cx="2401800" cy="754800"/>
          </a:xfrm>
          <a:prstGeom prst="rect">
            <a:avLst/>
          </a:prstGeom>
        </p:spPr>
        <p:txBody>
          <a:bodyPr spcFirstLastPara="1" wrap="square" lIns="91425" tIns="91425" rIns="91425" bIns="91425" anchor="t" anchorCtr="0">
            <a:noAutofit/>
          </a:bodyPr>
          <a:lstStyle>
            <a:lvl1pPr marL="457200" lvl="0" indent="-285750" algn="ctr" rtl="0">
              <a:lnSpc>
                <a:spcPct val="100000"/>
              </a:lnSpc>
              <a:spcBef>
                <a:spcPts val="0"/>
              </a:spcBef>
              <a:spcAft>
                <a:spcPts val="0"/>
              </a:spcAft>
              <a:buSzPts val="900"/>
              <a:buChar char="●"/>
              <a:defRPr sz="900"/>
            </a:lvl1pPr>
            <a:lvl2pPr marL="914400" lvl="1" indent="-285750" algn="ctr" rtl="0">
              <a:lnSpc>
                <a:spcPct val="100000"/>
              </a:lnSpc>
              <a:spcBef>
                <a:spcPts val="1600"/>
              </a:spcBef>
              <a:spcAft>
                <a:spcPts val="0"/>
              </a:spcAft>
              <a:buSzPts val="900"/>
              <a:buChar char="○"/>
              <a:defRPr sz="900"/>
            </a:lvl2pPr>
            <a:lvl3pPr marL="1371600" lvl="2" indent="-285750" algn="ctr" rtl="0">
              <a:lnSpc>
                <a:spcPct val="100000"/>
              </a:lnSpc>
              <a:spcBef>
                <a:spcPts val="1600"/>
              </a:spcBef>
              <a:spcAft>
                <a:spcPts val="0"/>
              </a:spcAft>
              <a:buSzPts val="900"/>
              <a:buChar char="■"/>
              <a:defRPr sz="900"/>
            </a:lvl3pPr>
            <a:lvl4pPr marL="1828800" lvl="3" indent="-285750" algn="ctr" rtl="0">
              <a:lnSpc>
                <a:spcPct val="100000"/>
              </a:lnSpc>
              <a:spcBef>
                <a:spcPts val="1600"/>
              </a:spcBef>
              <a:spcAft>
                <a:spcPts val="0"/>
              </a:spcAft>
              <a:buSzPts val="900"/>
              <a:buChar char="●"/>
              <a:defRPr sz="900"/>
            </a:lvl4pPr>
            <a:lvl5pPr marL="2286000" lvl="4" indent="-285750" algn="ctr" rtl="0">
              <a:lnSpc>
                <a:spcPct val="100000"/>
              </a:lnSpc>
              <a:spcBef>
                <a:spcPts val="1600"/>
              </a:spcBef>
              <a:spcAft>
                <a:spcPts val="0"/>
              </a:spcAft>
              <a:buSzPts val="900"/>
              <a:buChar char="○"/>
              <a:defRPr sz="900"/>
            </a:lvl5pPr>
            <a:lvl6pPr marL="2743200" lvl="5" indent="-285750" algn="ctr" rtl="0">
              <a:lnSpc>
                <a:spcPct val="100000"/>
              </a:lnSpc>
              <a:spcBef>
                <a:spcPts val="1600"/>
              </a:spcBef>
              <a:spcAft>
                <a:spcPts val="0"/>
              </a:spcAft>
              <a:buSzPts val="900"/>
              <a:buChar char="■"/>
              <a:defRPr sz="900"/>
            </a:lvl6pPr>
            <a:lvl7pPr marL="3200400" lvl="6" indent="-285750" algn="ctr" rtl="0">
              <a:lnSpc>
                <a:spcPct val="100000"/>
              </a:lnSpc>
              <a:spcBef>
                <a:spcPts val="1600"/>
              </a:spcBef>
              <a:spcAft>
                <a:spcPts val="0"/>
              </a:spcAft>
              <a:buSzPts val="900"/>
              <a:buChar char="●"/>
              <a:defRPr sz="900"/>
            </a:lvl7pPr>
            <a:lvl8pPr marL="3657600" lvl="7" indent="-285750" algn="ctr" rtl="0">
              <a:lnSpc>
                <a:spcPct val="100000"/>
              </a:lnSpc>
              <a:spcBef>
                <a:spcPts val="1600"/>
              </a:spcBef>
              <a:spcAft>
                <a:spcPts val="0"/>
              </a:spcAft>
              <a:buSzPts val="900"/>
              <a:buChar char="○"/>
              <a:defRPr sz="900"/>
            </a:lvl8pPr>
            <a:lvl9pPr marL="4114800" lvl="8" indent="-285750" algn="ctr" rtl="0">
              <a:lnSpc>
                <a:spcPct val="100000"/>
              </a:lnSpc>
              <a:spcBef>
                <a:spcPts val="1600"/>
              </a:spcBef>
              <a:spcAft>
                <a:spcPts val="1600"/>
              </a:spcAft>
              <a:buSzPts val="900"/>
              <a:buChar char="■"/>
              <a:defRPr sz="900"/>
            </a:lvl9pPr>
          </a:lstStyle>
          <a:p>
            <a:endParaRPr/>
          </a:p>
        </p:txBody>
      </p:sp>
      <p:sp>
        <p:nvSpPr>
          <p:cNvPr id="386" name="Google Shape;386;p35"/>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7" name="Google Shape;387;p35"/>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388" name="Google Shape;388;p35"/>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389" name="Google Shape;389;p35"/>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390" name="Google Shape;390;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391" name="Google Shape;391;p35"/>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cxnSp>
        <p:nvCxnSpPr>
          <p:cNvPr id="392" name="Google Shape;392;p35"/>
          <p:cNvCxnSpPr/>
          <p:nvPr/>
        </p:nvCxnSpPr>
        <p:spPr>
          <a:xfrm>
            <a:off x="1520221" y="3811471"/>
            <a:ext cx="605400" cy="0"/>
          </a:xfrm>
          <a:prstGeom prst="straightConnector1">
            <a:avLst/>
          </a:prstGeom>
          <a:noFill/>
          <a:ln w="19050" cap="flat" cmpd="sng">
            <a:solidFill>
              <a:srgbClr val="E6B22F"/>
            </a:solidFill>
            <a:prstDash val="solid"/>
            <a:round/>
            <a:headEnd type="none" w="med" len="med"/>
            <a:tailEnd type="none" w="med" len="med"/>
          </a:ln>
        </p:spPr>
      </p:cxnSp>
      <p:sp>
        <p:nvSpPr>
          <p:cNvPr id="393" name="Google Shape;393;p35"/>
          <p:cNvSpPr txBox="1">
            <a:spLocks noGrp="1"/>
          </p:cNvSpPr>
          <p:nvPr>
            <p:ph type="title" idx="2"/>
          </p:nvPr>
        </p:nvSpPr>
        <p:spPr>
          <a:xfrm>
            <a:off x="3377350" y="3205682"/>
            <a:ext cx="2401800" cy="60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FBDBA"/>
              </a:buClr>
              <a:buSzPts val="1000"/>
              <a:buNone/>
              <a:defRPr sz="1000" b="1">
                <a:solidFill>
                  <a:srgbClr val="5FBDBA"/>
                </a:solidFill>
              </a:defRPr>
            </a:lvl1pPr>
            <a:lvl2pPr lvl="1" algn="ctr" rtl="0">
              <a:spcBef>
                <a:spcPts val="0"/>
              </a:spcBef>
              <a:spcAft>
                <a:spcPts val="0"/>
              </a:spcAft>
              <a:buSzPts val="1000"/>
              <a:buFont typeface="Proxima Nova"/>
              <a:buNone/>
              <a:defRPr sz="1000" b="1">
                <a:latin typeface="Proxima Nova"/>
                <a:ea typeface="Proxima Nova"/>
                <a:cs typeface="Proxima Nova"/>
                <a:sym typeface="Proxima Nova"/>
              </a:defRPr>
            </a:lvl2pPr>
            <a:lvl3pPr lvl="2" algn="ctr" rtl="0">
              <a:spcBef>
                <a:spcPts val="0"/>
              </a:spcBef>
              <a:spcAft>
                <a:spcPts val="0"/>
              </a:spcAft>
              <a:buSzPts val="1000"/>
              <a:buFont typeface="Proxima Nova"/>
              <a:buNone/>
              <a:defRPr sz="1000" b="1">
                <a:latin typeface="Proxima Nova"/>
                <a:ea typeface="Proxima Nova"/>
                <a:cs typeface="Proxima Nova"/>
                <a:sym typeface="Proxima Nova"/>
              </a:defRPr>
            </a:lvl3pPr>
            <a:lvl4pPr lvl="3" algn="ctr" rtl="0">
              <a:spcBef>
                <a:spcPts val="0"/>
              </a:spcBef>
              <a:spcAft>
                <a:spcPts val="0"/>
              </a:spcAft>
              <a:buSzPts val="1000"/>
              <a:buFont typeface="Proxima Nova"/>
              <a:buNone/>
              <a:defRPr sz="1000" b="1">
                <a:latin typeface="Proxima Nova"/>
                <a:ea typeface="Proxima Nova"/>
                <a:cs typeface="Proxima Nova"/>
                <a:sym typeface="Proxima Nova"/>
              </a:defRPr>
            </a:lvl4pPr>
            <a:lvl5pPr lvl="4" algn="ctr" rtl="0">
              <a:spcBef>
                <a:spcPts val="0"/>
              </a:spcBef>
              <a:spcAft>
                <a:spcPts val="0"/>
              </a:spcAft>
              <a:buSzPts val="1000"/>
              <a:buFont typeface="Proxima Nova"/>
              <a:buNone/>
              <a:defRPr sz="1000" b="1">
                <a:latin typeface="Proxima Nova"/>
                <a:ea typeface="Proxima Nova"/>
                <a:cs typeface="Proxima Nova"/>
                <a:sym typeface="Proxima Nova"/>
              </a:defRPr>
            </a:lvl5pPr>
            <a:lvl6pPr lvl="5" algn="ctr" rtl="0">
              <a:spcBef>
                <a:spcPts val="0"/>
              </a:spcBef>
              <a:spcAft>
                <a:spcPts val="0"/>
              </a:spcAft>
              <a:buSzPts val="1000"/>
              <a:buFont typeface="Proxima Nova"/>
              <a:buNone/>
              <a:defRPr sz="1000" b="1">
                <a:latin typeface="Proxima Nova"/>
                <a:ea typeface="Proxima Nova"/>
                <a:cs typeface="Proxima Nova"/>
                <a:sym typeface="Proxima Nova"/>
              </a:defRPr>
            </a:lvl6pPr>
            <a:lvl7pPr lvl="6" algn="ctr" rtl="0">
              <a:spcBef>
                <a:spcPts val="0"/>
              </a:spcBef>
              <a:spcAft>
                <a:spcPts val="0"/>
              </a:spcAft>
              <a:buSzPts val="1000"/>
              <a:buFont typeface="Proxima Nova"/>
              <a:buNone/>
              <a:defRPr sz="1000" b="1">
                <a:latin typeface="Proxima Nova"/>
                <a:ea typeface="Proxima Nova"/>
                <a:cs typeface="Proxima Nova"/>
                <a:sym typeface="Proxima Nova"/>
              </a:defRPr>
            </a:lvl7pPr>
            <a:lvl8pPr lvl="7" algn="ctr" rtl="0">
              <a:spcBef>
                <a:spcPts val="0"/>
              </a:spcBef>
              <a:spcAft>
                <a:spcPts val="0"/>
              </a:spcAft>
              <a:buSzPts val="1000"/>
              <a:buFont typeface="Proxima Nova"/>
              <a:buNone/>
              <a:defRPr sz="1000" b="1">
                <a:latin typeface="Proxima Nova"/>
                <a:ea typeface="Proxima Nova"/>
                <a:cs typeface="Proxima Nova"/>
                <a:sym typeface="Proxima Nova"/>
              </a:defRPr>
            </a:lvl8pPr>
            <a:lvl9pPr lvl="8" algn="ctr" rtl="0">
              <a:spcBef>
                <a:spcPts val="0"/>
              </a:spcBef>
              <a:spcAft>
                <a:spcPts val="0"/>
              </a:spcAft>
              <a:buSzPts val="1000"/>
              <a:buFont typeface="Proxima Nova"/>
              <a:buNone/>
              <a:defRPr sz="1000" b="1">
                <a:latin typeface="Proxima Nova"/>
                <a:ea typeface="Proxima Nova"/>
                <a:cs typeface="Proxima Nova"/>
                <a:sym typeface="Proxima Nova"/>
              </a:defRPr>
            </a:lvl9pPr>
          </a:lstStyle>
          <a:p>
            <a:endParaRPr/>
          </a:p>
        </p:txBody>
      </p:sp>
      <p:sp>
        <p:nvSpPr>
          <p:cNvPr id="394" name="Google Shape;394;p35"/>
          <p:cNvSpPr txBox="1">
            <a:spLocks noGrp="1"/>
          </p:cNvSpPr>
          <p:nvPr>
            <p:ph type="body" idx="3"/>
          </p:nvPr>
        </p:nvSpPr>
        <p:spPr>
          <a:xfrm>
            <a:off x="3377350" y="3823675"/>
            <a:ext cx="2401800" cy="754800"/>
          </a:xfrm>
          <a:prstGeom prst="rect">
            <a:avLst/>
          </a:prstGeom>
        </p:spPr>
        <p:txBody>
          <a:bodyPr spcFirstLastPara="1" wrap="square" lIns="91425" tIns="91425" rIns="91425" bIns="91425" anchor="t" anchorCtr="0">
            <a:noAutofit/>
          </a:bodyPr>
          <a:lstStyle>
            <a:lvl1pPr marL="457200" lvl="0" indent="-285750" algn="ctr" rtl="0">
              <a:lnSpc>
                <a:spcPct val="100000"/>
              </a:lnSpc>
              <a:spcBef>
                <a:spcPts val="0"/>
              </a:spcBef>
              <a:spcAft>
                <a:spcPts val="0"/>
              </a:spcAft>
              <a:buSzPts val="900"/>
              <a:buChar char="●"/>
              <a:defRPr sz="900"/>
            </a:lvl1pPr>
            <a:lvl2pPr marL="914400" lvl="1" indent="-285750" algn="ctr" rtl="0">
              <a:lnSpc>
                <a:spcPct val="100000"/>
              </a:lnSpc>
              <a:spcBef>
                <a:spcPts val="1600"/>
              </a:spcBef>
              <a:spcAft>
                <a:spcPts val="0"/>
              </a:spcAft>
              <a:buSzPts val="900"/>
              <a:buChar char="○"/>
              <a:defRPr sz="900"/>
            </a:lvl2pPr>
            <a:lvl3pPr marL="1371600" lvl="2" indent="-285750" algn="ctr" rtl="0">
              <a:lnSpc>
                <a:spcPct val="100000"/>
              </a:lnSpc>
              <a:spcBef>
                <a:spcPts val="1600"/>
              </a:spcBef>
              <a:spcAft>
                <a:spcPts val="0"/>
              </a:spcAft>
              <a:buSzPts val="900"/>
              <a:buChar char="■"/>
              <a:defRPr sz="900"/>
            </a:lvl3pPr>
            <a:lvl4pPr marL="1828800" lvl="3" indent="-285750" algn="ctr" rtl="0">
              <a:lnSpc>
                <a:spcPct val="100000"/>
              </a:lnSpc>
              <a:spcBef>
                <a:spcPts val="1600"/>
              </a:spcBef>
              <a:spcAft>
                <a:spcPts val="0"/>
              </a:spcAft>
              <a:buSzPts val="900"/>
              <a:buChar char="●"/>
              <a:defRPr sz="900"/>
            </a:lvl4pPr>
            <a:lvl5pPr marL="2286000" lvl="4" indent="-285750" algn="ctr" rtl="0">
              <a:lnSpc>
                <a:spcPct val="100000"/>
              </a:lnSpc>
              <a:spcBef>
                <a:spcPts val="1600"/>
              </a:spcBef>
              <a:spcAft>
                <a:spcPts val="0"/>
              </a:spcAft>
              <a:buSzPts val="900"/>
              <a:buChar char="○"/>
              <a:defRPr sz="900"/>
            </a:lvl5pPr>
            <a:lvl6pPr marL="2743200" lvl="5" indent="-285750" algn="ctr" rtl="0">
              <a:lnSpc>
                <a:spcPct val="100000"/>
              </a:lnSpc>
              <a:spcBef>
                <a:spcPts val="1600"/>
              </a:spcBef>
              <a:spcAft>
                <a:spcPts val="0"/>
              </a:spcAft>
              <a:buSzPts val="900"/>
              <a:buChar char="■"/>
              <a:defRPr sz="900"/>
            </a:lvl6pPr>
            <a:lvl7pPr marL="3200400" lvl="6" indent="-285750" algn="ctr" rtl="0">
              <a:lnSpc>
                <a:spcPct val="100000"/>
              </a:lnSpc>
              <a:spcBef>
                <a:spcPts val="1600"/>
              </a:spcBef>
              <a:spcAft>
                <a:spcPts val="0"/>
              </a:spcAft>
              <a:buSzPts val="900"/>
              <a:buChar char="●"/>
              <a:defRPr sz="900"/>
            </a:lvl7pPr>
            <a:lvl8pPr marL="3657600" lvl="7" indent="-285750" algn="ctr" rtl="0">
              <a:lnSpc>
                <a:spcPct val="100000"/>
              </a:lnSpc>
              <a:spcBef>
                <a:spcPts val="1600"/>
              </a:spcBef>
              <a:spcAft>
                <a:spcPts val="0"/>
              </a:spcAft>
              <a:buSzPts val="900"/>
              <a:buChar char="○"/>
              <a:defRPr sz="900"/>
            </a:lvl8pPr>
            <a:lvl9pPr marL="4114800" lvl="8" indent="-285750" algn="ctr" rtl="0">
              <a:lnSpc>
                <a:spcPct val="100000"/>
              </a:lnSpc>
              <a:spcBef>
                <a:spcPts val="1600"/>
              </a:spcBef>
              <a:spcAft>
                <a:spcPts val="1600"/>
              </a:spcAft>
              <a:buSzPts val="900"/>
              <a:buChar char="■"/>
              <a:defRPr sz="900"/>
            </a:lvl9pPr>
          </a:lstStyle>
          <a:p>
            <a:endParaRPr/>
          </a:p>
        </p:txBody>
      </p:sp>
      <p:cxnSp>
        <p:nvCxnSpPr>
          <p:cNvPr id="395" name="Google Shape;395;p35"/>
          <p:cNvCxnSpPr/>
          <p:nvPr/>
        </p:nvCxnSpPr>
        <p:spPr>
          <a:xfrm>
            <a:off x="4217221" y="3811471"/>
            <a:ext cx="605400" cy="0"/>
          </a:xfrm>
          <a:prstGeom prst="straightConnector1">
            <a:avLst/>
          </a:prstGeom>
          <a:noFill/>
          <a:ln w="19050" cap="flat" cmpd="sng">
            <a:solidFill>
              <a:srgbClr val="E6B22F"/>
            </a:solidFill>
            <a:prstDash val="solid"/>
            <a:round/>
            <a:headEnd type="none" w="med" len="med"/>
            <a:tailEnd type="none" w="med" len="med"/>
          </a:ln>
        </p:spPr>
      </p:cxnSp>
      <p:sp>
        <p:nvSpPr>
          <p:cNvPr id="396" name="Google Shape;396;p35"/>
          <p:cNvSpPr txBox="1">
            <a:spLocks noGrp="1"/>
          </p:cNvSpPr>
          <p:nvPr>
            <p:ph type="title" idx="4"/>
          </p:nvPr>
        </p:nvSpPr>
        <p:spPr>
          <a:xfrm>
            <a:off x="6101564" y="3205682"/>
            <a:ext cx="2401800" cy="60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FBDBA"/>
              </a:buClr>
              <a:buSzPts val="1000"/>
              <a:buNone/>
              <a:defRPr sz="1000" b="1">
                <a:solidFill>
                  <a:srgbClr val="5FBDBA"/>
                </a:solidFill>
              </a:defRPr>
            </a:lvl1pPr>
            <a:lvl2pPr lvl="1" algn="ctr" rtl="0">
              <a:spcBef>
                <a:spcPts val="0"/>
              </a:spcBef>
              <a:spcAft>
                <a:spcPts val="0"/>
              </a:spcAft>
              <a:buSzPts val="1000"/>
              <a:buFont typeface="Proxima Nova"/>
              <a:buNone/>
              <a:defRPr sz="1000" b="1">
                <a:latin typeface="Proxima Nova"/>
                <a:ea typeface="Proxima Nova"/>
                <a:cs typeface="Proxima Nova"/>
                <a:sym typeface="Proxima Nova"/>
              </a:defRPr>
            </a:lvl2pPr>
            <a:lvl3pPr lvl="2" algn="ctr" rtl="0">
              <a:spcBef>
                <a:spcPts val="0"/>
              </a:spcBef>
              <a:spcAft>
                <a:spcPts val="0"/>
              </a:spcAft>
              <a:buSzPts val="1000"/>
              <a:buFont typeface="Proxima Nova"/>
              <a:buNone/>
              <a:defRPr sz="1000" b="1">
                <a:latin typeface="Proxima Nova"/>
                <a:ea typeface="Proxima Nova"/>
                <a:cs typeface="Proxima Nova"/>
                <a:sym typeface="Proxima Nova"/>
              </a:defRPr>
            </a:lvl3pPr>
            <a:lvl4pPr lvl="3" algn="ctr" rtl="0">
              <a:spcBef>
                <a:spcPts val="0"/>
              </a:spcBef>
              <a:spcAft>
                <a:spcPts val="0"/>
              </a:spcAft>
              <a:buSzPts val="1000"/>
              <a:buFont typeface="Proxima Nova"/>
              <a:buNone/>
              <a:defRPr sz="1000" b="1">
                <a:latin typeface="Proxima Nova"/>
                <a:ea typeface="Proxima Nova"/>
                <a:cs typeface="Proxima Nova"/>
                <a:sym typeface="Proxima Nova"/>
              </a:defRPr>
            </a:lvl4pPr>
            <a:lvl5pPr lvl="4" algn="ctr" rtl="0">
              <a:spcBef>
                <a:spcPts val="0"/>
              </a:spcBef>
              <a:spcAft>
                <a:spcPts val="0"/>
              </a:spcAft>
              <a:buSzPts val="1000"/>
              <a:buFont typeface="Proxima Nova"/>
              <a:buNone/>
              <a:defRPr sz="1000" b="1">
                <a:latin typeface="Proxima Nova"/>
                <a:ea typeface="Proxima Nova"/>
                <a:cs typeface="Proxima Nova"/>
                <a:sym typeface="Proxima Nova"/>
              </a:defRPr>
            </a:lvl5pPr>
            <a:lvl6pPr lvl="5" algn="ctr" rtl="0">
              <a:spcBef>
                <a:spcPts val="0"/>
              </a:spcBef>
              <a:spcAft>
                <a:spcPts val="0"/>
              </a:spcAft>
              <a:buSzPts val="1000"/>
              <a:buFont typeface="Proxima Nova"/>
              <a:buNone/>
              <a:defRPr sz="1000" b="1">
                <a:latin typeface="Proxima Nova"/>
                <a:ea typeface="Proxima Nova"/>
                <a:cs typeface="Proxima Nova"/>
                <a:sym typeface="Proxima Nova"/>
              </a:defRPr>
            </a:lvl6pPr>
            <a:lvl7pPr lvl="6" algn="ctr" rtl="0">
              <a:spcBef>
                <a:spcPts val="0"/>
              </a:spcBef>
              <a:spcAft>
                <a:spcPts val="0"/>
              </a:spcAft>
              <a:buSzPts val="1000"/>
              <a:buFont typeface="Proxima Nova"/>
              <a:buNone/>
              <a:defRPr sz="1000" b="1">
                <a:latin typeface="Proxima Nova"/>
                <a:ea typeface="Proxima Nova"/>
                <a:cs typeface="Proxima Nova"/>
                <a:sym typeface="Proxima Nova"/>
              </a:defRPr>
            </a:lvl7pPr>
            <a:lvl8pPr lvl="7" algn="ctr" rtl="0">
              <a:spcBef>
                <a:spcPts val="0"/>
              </a:spcBef>
              <a:spcAft>
                <a:spcPts val="0"/>
              </a:spcAft>
              <a:buSzPts val="1000"/>
              <a:buFont typeface="Proxima Nova"/>
              <a:buNone/>
              <a:defRPr sz="1000" b="1">
                <a:latin typeface="Proxima Nova"/>
                <a:ea typeface="Proxima Nova"/>
                <a:cs typeface="Proxima Nova"/>
                <a:sym typeface="Proxima Nova"/>
              </a:defRPr>
            </a:lvl8pPr>
            <a:lvl9pPr lvl="8" algn="ctr" rtl="0">
              <a:spcBef>
                <a:spcPts val="0"/>
              </a:spcBef>
              <a:spcAft>
                <a:spcPts val="0"/>
              </a:spcAft>
              <a:buSzPts val="1000"/>
              <a:buFont typeface="Proxima Nova"/>
              <a:buNone/>
              <a:defRPr sz="1000" b="1">
                <a:latin typeface="Proxima Nova"/>
                <a:ea typeface="Proxima Nova"/>
                <a:cs typeface="Proxima Nova"/>
                <a:sym typeface="Proxima Nova"/>
              </a:defRPr>
            </a:lvl9pPr>
          </a:lstStyle>
          <a:p>
            <a:endParaRPr/>
          </a:p>
        </p:txBody>
      </p:sp>
      <p:sp>
        <p:nvSpPr>
          <p:cNvPr id="397" name="Google Shape;397;p35"/>
          <p:cNvSpPr txBox="1">
            <a:spLocks noGrp="1"/>
          </p:cNvSpPr>
          <p:nvPr>
            <p:ph type="body" idx="5"/>
          </p:nvPr>
        </p:nvSpPr>
        <p:spPr>
          <a:xfrm>
            <a:off x="6101564" y="3823675"/>
            <a:ext cx="2401800" cy="754800"/>
          </a:xfrm>
          <a:prstGeom prst="rect">
            <a:avLst/>
          </a:prstGeom>
        </p:spPr>
        <p:txBody>
          <a:bodyPr spcFirstLastPara="1" wrap="square" lIns="91425" tIns="91425" rIns="91425" bIns="91425" anchor="t" anchorCtr="0">
            <a:noAutofit/>
          </a:bodyPr>
          <a:lstStyle>
            <a:lvl1pPr marL="457200" lvl="0" indent="-285750" algn="ctr" rtl="0">
              <a:lnSpc>
                <a:spcPct val="100000"/>
              </a:lnSpc>
              <a:spcBef>
                <a:spcPts val="0"/>
              </a:spcBef>
              <a:spcAft>
                <a:spcPts val="0"/>
              </a:spcAft>
              <a:buSzPts val="900"/>
              <a:buChar char="●"/>
              <a:defRPr sz="900"/>
            </a:lvl1pPr>
            <a:lvl2pPr marL="914400" lvl="1" indent="-285750" algn="ctr" rtl="0">
              <a:lnSpc>
                <a:spcPct val="100000"/>
              </a:lnSpc>
              <a:spcBef>
                <a:spcPts val="1600"/>
              </a:spcBef>
              <a:spcAft>
                <a:spcPts val="0"/>
              </a:spcAft>
              <a:buSzPts val="900"/>
              <a:buChar char="○"/>
              <a:defRPr sz="900"/>
            </a:lvl2pPr>
            <a:lvl3pPr marL="1371600" lvl="2" indent="-285750" algn="ctr" rtl="0">
              <a:lnSpc>
                <a:spcPct val="100000"/>
              </a:lnSpc>
              <a:spcBef>
                <a:spcPts val="1600"/>
              </a:spcBef>
              <a:spcAft>
                <a:spcPts val="0"/>
              </a:spcAft>
              <a:buSzPts val="900"/>
              <a:buChar char="■"/>
              <a:defRPr sz="900"/>
            </a:lvl3pPr>
            <a:lvl4pPr marL="1828800" lvl="3" indent="-285750" algn="ctr" rtl="0">
              <a:lnSpc>
                <a:spcPct val="100000"/>
              </a:lnSpc>
              <a:spcBef>
                <a:spcPts val="1600"/>
              </a:spcBef>
              <a:spcAft>
                <a:spcPts val="0"/>
              </a:spcAft>
              <a:buSzPts val="900"/>
              <a:buChar char="●"/>
              <a:defRPr sz="900"/>
            </a:lvl4pPr>
            <a:lvl5pPr marL="2286000" lvl="4" indent="-285750" algn="ctr" rtl="0">
              <a:lnSpc>
                <a:spcPct val="100000"/>
              </a:lnSpc>
              <a:spcBef>
                <a:spcPts val="1600"/>
              </a:spcBef>
              <a:spcAft>
                <a:spcPts val="0"/>
              </a:spcAft>
              <a:buSzPts val="900"/>
              <a:buChar char="○"/>
              <a:defRPr sz="900"/>
            </a:lvl5pPr>
            <a:lvl6pPr marL="2743200" lvl="5" indent="-285750" algn="ctr" rtl="0">
              <a:lnSpc>
                <a:spcPct val="100000"/>
              </a:lnSpc>
              <a:spcBef>
                <a:spcPts val="1600"/>
              </a:spcBef>
              <a:spcAft>
                <a:spcPts val="0"/>
              </a:spcAft>
              <a:buSzPts val="900"/>
              <a:buChar char="■"/>
              <a:defRPr sz="900"/>
            </a:lvl6pPr>
            <a:lvl7pPr marL="3200400" lvl="6" indent="-285750" algn="ctr" rtl="0">
              <a:lnSpc>
                <a:spcPct val="100000"/>
              </a:lnSpc>
              <a:spcBef>
                <a:spcPts val="1600"/>
              </a:spcBef>
              <a:spcAft>
                <a:spcPts val="0"/>
              </a:spcAft>
              <a:buSzPts val="900"/>
              <a:buChar char="●"/>
              <a:defRPr sz="900"/>
            </a:lvl7pPr>
            <a:lvl8pPr marL="3657600" lvl="7" indent="-285750" algn="ctr" rtl="0">
              <a:lnSpc>
                <a:spcPct val="100000"/>
              </a:lnSpc>
              <a:spcBef>
                <a:spcPts val="1600"/>
              </a:spcBef>
              <a:spcAft>
                <a:spcPts val="0"/>
              </a:spcAft>
              <a:buSzPts val="900"/>
              <a:buChar char="○"/>
              <a:defRPr sz="900"/>
            </a:lvl8pPr>
            <a:lvl9pPr marL="4114800" lvl="8" indent="-285750" algn="ctr" rtl="0">
              <a:lnSpc>
                <a:spcPct val="100000"/>
              </a:lnSpc>
              <a:spcBef>
                <a:spcPts val="1600"/>
              </a:spcBef>
              <a:spcAft>
                <a:spcPts val="1600"/>
              </a:spcAft>
              <a:buSzPts val="900"/>
              <a:buChar char="■"/>
              <a:defRPr sz="900"/>
            </a:lvl9pPr>
          </a:lstStyle>
          <a:p>
            <a:endParaRPr/>
          </a:p>
        </p:txBody>
      </p:sp>
      <p:cxnSp>
        <p:nvCxnSpPr>
          <p:cNvPr id="398" name="Google Shape;398;p35"/>
          <p:cNvCxnSpPr/>
          <p:nvPr/>
        </p:nvCxnSpPr>
        <p:spPr>
          <a:xfrm>
            <a:off x="6941436" y="3811471"/>
            <a:ext cx="605400" cy="0"/>
          </a:xfrm>
          <a:prstGeom prst="straightConnector1">
            <a:avLst/>
          </a:prstGeom>
          <a:noFill/>
          <a:ln w="19050" cap="flat" cmpd="sng">
            <a:solidFill>
              <a:srgbClr val="E6B22F"/>
            </a:solidFill>
            <a:prstDash val="solid"/>
            <a:round/>
            <a:headEnd type="none" w="med" len="med"/>
            <a:tailEnd type="none" w="med" len="med"/>
          </a:ln>
        </p:spPr>
      </p:cxnSp>
      <p:sp>
        <p:nvSpPr>
          <p:cNvPr id="399" name="Google Shape;399;p35"/>
          <p:cNvSpPr/>
          <p:nvPr/>
        </p:nvSpPr>
        <p:spPr>
          <a:xfrm>
            <a:off x="687150" y="1585225"/>
            <a:ext cx="2401800" cy="1575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3377350" y="1585225"/>
            <a:ext cx="2401800" cy="1575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5"/>
          <p:cNvSpPr/>
          <p:nvPr/>
        </p:nvSpPr>
        <p:spPr>
          <a:xfrm>
            <a:off x="6101575" y="1585225"/>
            <a:ext cx="2401800" cy="1575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txBox="1">
            <a:spLocks noGrp="1"/>
          </p:cNvSpPr>
          <p:nvPr>
            <p:ph type="title" idx="6"/>
          </p:nvPr>
        </p:nvSpPr>
        <p:spPr>
          <a:xfrm>
            <a:off x="680350" y="771225"/>
            <a:ext cx="78231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b="1">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3"/>
        <p:cNvGrpSpPr/>
        <p:nvPr/>
      </p:nvGrpSpPr>
      <p:grpSpPr>
        <a:xfrm>
          <a:off x="0" y="0"/>
          <a:ext cx="0" cy="0"/>
          <a:chOff x="0" y="0"/>
          <a:chExt cx="0" cy="0"/>
        </a:xfrm>
      </p:grpSpPr>
      <p:sp>
        <p:nvSpPr>
          <p:cNvPr id="404" name="Google Shape;404;p36"/>
          <p:cNvSpPr/>
          <p:nvPr/>
        </p:nvSpPr>
        <p:spPr>
          <a:xfrm>
            <a:off x="8488175" y="0"/>
            <a:ext cx="524700" cy="3301800"/>
          </a:xfrm>
          <a:prstGeom prst="rect">
            <a:avLst/>
          </a:prstGeom>
          <a:solidFill>
            <a:srgbClr val="EA7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8652125" y="0"/>
            <a:ext cx="524700" cy="4667100"/>
          </a:xfrm>
          <a:prstGeom prst="rect">
            <a:avLst/>
          </a:prstGeom>
          <a:solidFill>
            <a:srgbClr val="E6B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txBox="1">
            <a:spLocks noGrp="1"/>
          </p:cNvSpPr>
          <p:nvPr>
            <p:ph type="title"/>
          </p:nvPr>
        </p:nvSpPr>
        <p:spPr>
          <a:xfrm>
            <a:off x="378325" y="859606"/>
            <a:ext cx="4597200" cy="628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FBDBA"/>
              </a:buClr>
              <a:buSzPts val="1600"/>
              <a:buFont typeface="Proxima Nova Extrabold"/>
              <a:buNone/>
              <a:defRPr sz="1600">
                <a:solidFill>
                  <a:srgbClr val="5FBDBA"/>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07" name="Google Shape;407;p36"/>
          <p:cNvCxnSpPr/>
          <p:nvPr/>
        </p:nvCxnSpPr>
        <p:spPr>
          <a:xfrm>
            <a:off x="479275" y="1545513"/>
            <a:ext cx="605400" cy="0"/>
          </a:xfrm>
          <a:prstGeom prst="straightConnector1">
            <a:avLst/>
          </a:prstGeom>
          <a:noFill/>
          <a:ln w="19050" cap="flat" cmpd="sng">
            <a:solidFill>
              <a:srgbClr val="E6B22F"/>
            </a:solidFill>
            <a:prstDash val="solid"/>
            <a:round/>
            <a:headEnd type="none" w="med" len="med"/>
            <a:tailEnd type="none" w="med" len="med"/>
          </a:ln>
        </p:spPr>
      </p:cxnSp>
      <p:sp>
        <p:nvSpPr>
          <p:cNvPr id="408" name="Google Shape;408;p36"/>
          <p:cNvSpPr txBox="1">
            <a:spLocks noGrp="1"/>
          </p:cNvSpPr>
          <p:nvPr>
            <p:ph type="body" idx="1"/>
          </p:nvPr>
        </p:nvSpPr>
        <p:spPr>
          <a:xfrm>
            <a:off x="378325" y="1647025"/>
            <a:ext cx="4597200" cy="2840400"/>
          </a:xfrm>
          <a:prstGeom prst="rect">
            <a:avLst/>
          </a:prstGeom>
        </p:spPr>
        <p:txBody>
          <a:bodyPr spcFirstLastPara="1" wrap="square" lIns="91425" tIns="91425" rIns="91425" bIns="91425" anchor="t" anchorCtr="0">
            <a:noAutofit/>
          </a:bodyPr>
          <a:lstStyle>
            <a:lvl1pPr marL="457200" lvl="0" indent="-285750" rtl="0">
              <a:lnSpc>
                <a:spcPct val="150000"/>
              </a:lnSpc>
              <a:spcBef>
                <a:spcPts val="0"/>
              </a:spcBef>
              <a:spcAft>
                <a:spcPts val="0"/>
              </a:spcAft>
              <a:buSzPts val="900"/>
              <a:buChar char="●"/>
              <a:defRPr sz="900"/>
            </a:lvl1pPr>
            <a:lvl2pPr marL="914400" lvl="1" indent="-285750" rtl="0">
              <a:lnSpc>
                <a:spcPct val="150000"/>
              </a:lnSpc>
              <a:spcBef>
                <a:spcPts val="1600"/>
              </a:spcBef>
              <a:spcAft>
                <a:spcPts val="0"/>
              </a:spcAft>
              <a:buSzPts val="900"/>
              <a:buChar char="○"/>
              <a:defRPr sz="900"/>
            </a:lvl2pPr>
            <a:lvl3pPr marL="1371600" lvl="2" indent="-285750" rtl="0">
              <a:lnSpc>
                <a:spcPct val="150000"/>
              </a:lnSpc>
              <a:spcBef>
                <a:spcPts val="1600"/>
              </a:spcBef>
              <a:spcAft>
                <a:spcPts val="0"/>
              </a:spcAft>
              <a:buSzPts val="900"/>
              <a:buChar char="■"/>
              <a:defRPr sz="900"/>
            </a:lvl3pPr>
            <a:lvl4pPr marL="1828800" lvl="3" indent="-285750" rtl="0">
              <a:lnSpc>
                <a:spcPct val="150000"/>
              </a:lnSpc>
              <a:spcBef>
                <a:spcPts val="1600"/>
              </a:spcBef>
              <a:spcAft>
                <a:spcPts val="0"/>
              </a:spcAft>
              <a:buSzPts val="900"/>
              <a:buChar char="●"/>
              <a:defRPr sz="900"/>
            </a:lvl4pPr>
            <a:lvl5pPr marL="2286000" lvl="4" indent="-285750" rtl="0">
              <a:lnSpc>
                <a:spcPct val="150000"/>
              </a:lnSpc>
              <a:spcBef>
                <a:spcPts val="1600"/>
              </a:spcBef>
              <a:spcAft>
                <a:spcPts val="0"/>
              </a:spcAft>
              <a:buSzPts val="900"/>
              <a:buChar char="○"/>
              <a:defRPr sz="900"/>
            </a:lvl5pPr>
            <a:lvl6pPr marL="2743200" lvl="5" indent="-285750" rtl="0">
              <a:lnSpc>
                <a:spcPct val="150000"/>
              </a:lnSpc>
              <a:spcBef>
                <a:spcPts val="1600"/>
              </a:spcBef>
              <a:spcAft>
                <a:spcPts val="0"/>
              </a:spcAft>
              <a:buSzPts val="900"/>
              <a:buChar char="■"/>
              <a:defRPr sz="900"/>
            </a:lvl6pPr>
            <a:lvl7pPr marL="3200400" lvl="6" indent="-285750" rtl="0">
              <a:lnSpc>
                <a:spcPct val="150000"/>
              </a:lnSpc>
              <a:spcBef>
                <a:spcPts val="1600"/>
              </a:spcBef>
              <a:spcAft>
                <a:spcPts val="0"/>
              </a:spcAft>
              <a:buSzPts val="900"/>
              <a:buChar char="●"/>
              <a:defRPr sz="900"/>
            </a:lvl7pPr>
            <a:lvl8pPr marL="3657600" lvl="7" indent="-285750" rtl="0">
              <a:lnSpc>
                <a:spcPct val="150000"/>
              </a:lnSpc>
              <a:spcBef>
                <a:spcPts val="1600"/>
              </a:spcBef>
              <a:spcAft>
                <a:spcPts val="0"/>
              </a:spcAft>
              <a:buSzPts val="900"/>
              <a:buChar char="○"/>
              <a:defRPr sz="900"/>
            </a:lvl8pPr>
            <a:lvl9pPr marL="4114800" lvl="8" indent="-285750" rtl="0">
              <a:lnSpc>
                <a:spcPct val="150000"/>
              </a:lnSpc>
              <a:spcBef>
                <a:spcPts val="1600"/>
              </a:spcBef>
              <a:spcAft>
                <a:spcPts val="1600"/>
              </a:spcAft>
              <a:buSzPts val="900"/>
              <a:buChar char="■"/>
              <a:defRPr sz="900"/>
            </a:lvl9pPr>
          </a:lstStyle>
          <a:p>
            <a:endParaRPr/>
          </a:p>
        </p:txBody>
      </p:sp>
      <p:sp>
        <p:nvSpPr>
          <p:cNvPr id="409" name="Google Shape;409;p36"/>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0" name="Google Shape;410;p36"/>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411" name="Google Shape;411;p36"/>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412" name="Google Shape;412;p36"/>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413" name="Google Shape;413;p3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414" name="Google Shape;414;p36"/>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415" name="Google Shape;415;p36"/>
          <p:cNvSpPr txBox="1">
            <a:spLocks noGrp="1"/>
          </p:cNvSpPr>
          <p:nvPr>
            <p:ph type="subTitle" idx="2"/>
          </p:nvPr>
        </p:nvSpPr>
        <p:spPr>
          <a:xfrm>
            <a:off x="5340825" y="3310750"/>
            <a:ext cx="3147300" cy="678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800" i="1">
                <a:solidFill>
                  <a:srgbClr val="5FBDB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416"/>
        <p:cNvGrpSpPr/>
        <p:nvPr/>
      </p:nvGrpSpPr>
      <p:grpSpPr>
        <a:xfrm>
          <a:off x="0" y="0"/>
          <a:ext cx="0" cy="0"/>
          <a:chOff x="0" y="0"/>
          <a:chExt cx="0" cy="0"/>
        </a:xfrm>
      </p:grpSpPr>
      <p:sp>
        <p:nvSpPr>
          <p:cNvPr id="417" name="Google Shape;417;p37"/>
          <p:cNvSpPr/>
          <p:nvPr/>
        </p:nvSpPr>
        <p:spPr>
          <a:xfrm>
            <a:off x="8488175" y="0"/>
            <a:ext cx="524700" cy="3301800"/>
          </a:xfrm>
          <a:prstGeom prst="rect">
            <a:avLst/>
          </a:prstGeom>
          <a:solidFill>
            <a:srgbClr val="EA7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8652125" y="0"/>
            <a:ext cx="524700" cy="4667100"/>
          </a:xfrm>
          <a:prstGeom prst="rect">
            <a:avLst/>
          </a:prstGeom>
          <a:solidFill>
            <a:srgbClr val="E6B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txBox="1">
            <a:spLocks noGrp="1"/>
          </p:cNvSpPr>
          <p:nvPr>
            <p:ph type="title"/>
          </p:nvPr>
        </p:nvSpPr>
        <p:spPr>
          <a:xfrm>
            <a:off x="378325" y="783406"/>
            <a:ext cx="4597200" cy="628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FBDBA"/>
              </a:buClr>
              <a:buSzPts val="1600"/>
              <a:buFont typeface="Proxima Nova Extrabold"/>
              <a:buNone/>
              <a:defRPr sz="1600">
                <a:solidFill>
                  <a:srgbClr val="5FBDBA"/>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0" name="Google Shape;420;p37"/>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1" name="Google Shape;421;p37"/>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422" name="Google Shape;422;p37"/>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423" name="Google Shape;423;p37"/>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424" name="Google Shape;424;p3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425" name="Google Shape;425;p37"/>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426" name="Google Shape;426;p37"/>
          <p:cNvSpPr txBox="1">
            <a:spLocks noGrp="1"/>
          </p:cNvSpPr>
          <p:nvPr>
            <p:ph type="subTitle" idx="1"/>
          </p:nvPr>
        </p:nvSpPr>
        <p:spPr>
          <a:xfrm>
            <a:off x="5340825" y="3310750"/>
            <a:ext cx="3147300" cy="678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800" i="1">
                <a:solidFill>
                  <a:srgbClr val="5FBDB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27" name="Google Shape;427;p37"/>
          <p:cNvSpPr txBox="1">
            <a:spLocks noGrp="1"/>
          </p:cNvSpPr>
          <p:nvPr>
            <p:ph type="body" idx="2"/>
          </p:nvPr>
        </p:nvSpPr>
        <p:spPr>
          <a:xfrm>
            <a:off x="454300" y="928425"/>
            <a:ext cx="4521000" cy="2722200"/>
          </a:xfrm>
          <a:prstGeom prst="rect">
            <a:avLst/>
          </a:prstGeom>
        </p:spPr>
        <p:txBody>
          <a:bodyPr spcFirstLastPara="1" wrap="square" lIns="91425" tIns="91425" rIns="91425" bIns="91425" anchor="t" anchorCtr="0">
            <a:noAutofit/>
          </a:bodyPr>
          <a:lstStyle>
            <a:lvl1pPr marL="457200" lvl="0" indent="-285750" rtl="0">
              <a:lnSpc>
                <a:spcPct val="150000"/>
              </a:lnSpc>
              <a:spcBef>
                <a:spcPts val="0"/>
              </a:spcBef>
              <a:spcAft>
                <a:spcPts val="0"/>
              </a:spcAft>
              <a:buSzPts val="900"/>
              <a:buChar char="●"/>
              <a:defRPr sz="900"/>
            </a:lvl1pPr>
            <a:lvl2pPr marL="914400" lvl="1" indent="-285750" rtl="0">
              <a:lnSpc>
                <a:spcPct val="150000"/>
              </a:lnSpc>
              <a:spcBef>
                <a:spcPts val="1600"/>
              </a:spcBef>
              <a:spcAft>
                <a:spcPts val="0"/>
              </a:spcAft>
              <a:buSzPts val="900"/>
              <a:buChar char="○"/>
              <a:defRPr sz="900"/>
            </a:lvl2pPr>
            <a:lvl3pPr marL="1371600" lvl="2" indent="-285750" rtl="0">
              <a:lnSpc>
                <a:spcPct val="150000"/>
              </a:lnSpc>
              <a:spcBef>
                <a:spcPts val="1600"/>
              </a:spcBef>
              <a:spcAft>
                <a:spcPts val="0"/>
              </a:spcAft>
              <a:buSzPts val="900"/>
              <a:buChar char="■"/>
              <a:defRPr sz="900"/>
            </a:lvl3pPr>
            <a:lvl4pPr marL="1828800" lvl="3" indent="-285750" rtl="0">
              <a:lnSpc>
                <a:spcPct val="150000"/>
              </a:lnSpc>
              <a:spcBef>
                <a:spcPts val="1600"/>
              </a:spcBef>
              <a:spcAft>
                <a:spcPts val="0"/>
              </a:spcAft>
              <a:buSzPts val="900"/>
              <a:buChar char="●"/>
              <a:defRPr sz="900"/>
            </a:lvl4pPr>
            <a:lvl5pPr marL="2286000" lvl="4" indent="-285750" rtl="0">
              <a:lnSpc>
                <a:spcPct val="150000"/>
              </a:lnSpc>
              <a:spcBef>
                <a:spcPts val="1600"/>
              </a:spcBef>
              <a:spcAft>
                <a:spcPts val="0"/>
              </a:spcAft>
              <a:buSzPts val="900"/>
              <a:buChar char="○"/>
              <a:defRPr sz="900"/>
            </a:lvl5pPr>
            <a:lvl6pPr marL="2743200" lvl="5" indent="-285750" rtl="0">
              <a:lnSpc>
                <a:spcPct val="150000"/>
              </a:lnSpc>
              <a:spcBef>
                <a:spcPts val="1600"/>
              </a:spcBef>
              <a:spcAft>
                <a:spcPts val="0"/>
              </a:spcAft>
              <a:buSzPts val="900"/>
              <a:buChar char="■"/>
              <a:defRPr sz="900"/>
            </a:lvl6pPr>
            <a:lvl7pPr marL="3200400" lvl="6" indent="-285750" rtl="0">
              <a:lnSpc>
                <a:spcPct val="150000"/>
              </a:lnSpc>
              <a:spcBef>
                <a:spcPts val="1600"/>
              </a:spcBef>
              <a:spcAft>
                <a:spcPts val="0"/>
              </a:spcAft>
              <a:buSzPts val="900"/>
              <a:buChar char="●"/>
              <a:defRPr sz="900"/>
            </a:lvl7pPr>
            <a:lvl8pPr marL="3657600" lvl="7" indent="-285750" rtl="0">
              <a:lnSpc>
                <a:spcPct val="150000"/>
              </a:lnSpc>
              <a:spcBef>
                <a:spcPts val="1600"/>
              </a:spcBef>
              <a:spcAft>
                <a:spcPts val="0"/>
              </a:spcAft>
              <a:buSzPts val="900"/>
              <a:buChar char="○"/>
              <a:defRPr sz="900"/>
            </a:lvl8pPr>
            <a:lvl9pPr marL="4114800" lvl="8" indent="-285750" rtl="0">
              <a:lnSpc>
                <a:spcPct val="150000"/>
              </a:lnSpc>
              <a:spcBef>
                <a:spcPts val="1600"/>
              </a:spcBef>
              <a:spcAft>
                <a:spcPts val="1600"/>
              </a:spcAft>
              <a:buSzPts val="900"/>
              <a:buChar char="■"/>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
        <p:cNvGrpSpPr/>
        <p:nvPr/>
      </p:nvGrpSpPr>
      <p:grpSpPr>
        <a:xfrm>
          <a:off x="0" y="0"/>
          <a:ext cx="0" cy="0"/>
          <a:chOff x="0" y="0"/>
          <a:chExt cx="0" cy="0"/>
        </a:xfrm>
      </p:grpSpPr>
      <p:sp>
        <p:nvSpPr>
          <p:cNvPr id="34" name="Google Shape;34;p5"/>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txBox="1">
            <a:spLocks noGrp="1"/>
          </p:cNvSpPr>
          <p:nvPr>
            <p:ph type="title"/>
          </p:nvPr>
        </p:nvSpPr>
        <p:spPr>
          <a:xfrm>
            <a:off x="317950" y="762000"/>
            <a:ext cx="8520600" cy="537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Proxima Nova Semibold"/>
              <a:buNone/>
              <a:defRPr sz="1800">
                <a:solidFill>
                  <a:schemeClr val="lt1"/>
                </a:solidFill>
                <a:latin typeface="Proxima Nova Semibold"/>
                <a:ea typeface="Proxima Nova Semibold"/>
                <a:cs typeface="Proxima Nova Semibold"/>
                <a:sym typeface="Proxima Nova Semibo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cxnSp>
        <p:nvCxnSpPr>
          <p:cNvPr id="36" name="Google Shape;36;p5"/>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37" name="Google Shape;37;p5"/>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38" name="Google Shape;38;p5"/>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39" name="Google Shape;39;p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40" name="Google Shape;40;p5"/>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1"/>
        <p:cNvGrpSpPr/>
        <p:nvPr/>
      </p:nvGrpSpPr>
      <p:grpSpPr>
        <a:xfrm>
          <a:off x="0" y="0"/>
          <a:ext cx="0" cy="0"/>
          <a:chOff x="0" y="0"/>
          <a:chExt cx="0" cy="0"/>
        </a:xfrm>
      </p:grpSpPr>
      <p:pic>
        <p:nvPicPr>
          <p:cNvPr id="42" name="Google Shape;42;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3476629"/>
          </a:xfrm>
          <a:prstGeom prst="rect">
            <a:avLst/>
          </a:prstGeom>
          <a:noFill/>
          <a:ln>
            <a:noFill/>
          </a:ln>
        </p:spPr>
      </p:pic>
      <p:sp>
        <p:nvSpPr>
          <p:cNvPr id="43" name="Google Shape;43;p6"/>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317950" y="762000"/>
            <a:ext cx="8520600" cy="53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Font typeface="Proxima Nova Semibold"/>
              <a:buNone/>
              <a:defRPr sz="1800">
                <a:solidFill>
                  <a:schemeClr val="lt1"/>
                </a:solidFill>
                <a:latin typeface="Proxima Nova Semibold"/>
                <a:ea typeface="Proxima Nova Semibold"/>
                <a:cs typeface="Proxima Nova Semibold"/>
                <a:sym typeface="Proxima Nova Semi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cxnSp>
        <p:nvCxnSpPr>
          <p:cNvPr id="45" name="Google Shape;45;p6"/>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46" name="Google Shape;46;p6"/>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47" name="Google Shape;47;p6"/>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48" name="Google Shape;48;p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49" name="Google Shape;49;p6"/>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0"/>
        <p:cNvGrpSpPr/>
        <p:nvPr/>
      </p:nvGrpSpPr>
      <p:grpSpPr>
        <a:xfrm>
          <a:off x="0" y="0"/>
          <a:ext cx="0" cy="0"/>
          <a:chOff x="0" y="0"/>
          <a:chExt cx="0" cy="0"/>
        </a:xfrm>
      </p:grpSpPr>
      <p:pic>
        <p:nvPicPr>
          <p:cNvPr id="51" name="Google Shape;51;p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3476629"/>
          </a:xfrm>
          <a:prstGeom prst="rect">
            <a:avLst/>
          </a:prstGeom>
          <a:noFill/>
          <a:ln>
            <a:noFill/>
          </a:ln>
        </p:spPr>
      </p:pic>
      <p:sp>
        <p:nvSpPr>
          <p:cNvPr id="52" name="Google Shape;52;p7"/>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317950" y="762000"/>
            <a:ext cx="8520600" cy="53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Font typeface="Proxima Nova Semibold"/>
              <a:buNone/>
              <a:defRPr sz="1800">
                <a:solidFill>
                  <a:schemeClr val="lt1"/>
                </a:solidFill>
                <a:latin typeface="Proxima Nova Semibold"/>
                <a:ea typeface="Proxima Nova Semibold"/>
                <a:cs typeface="Proxima Nova Semibold"/>
                <a:sym typeface="Proxima Nova Semi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cxnSp>
        <p:nvCxnSpPr>
          <p:cNvPr id="54" name="Google Shape;54;p7"/>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55" name="Google Shape;55;p7"/>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56" name="Google Shape;56;p7"/>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57" name="Google Shape;57;p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58" name="Google Shape;58;p7"/>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1">
  <p:cSld name="SECTION_HEADER_1_1">
    <p:spTree>
      <p:nvGrpSpPr>
        <p:cNvPr id="1" name="Shape 59"/>
        <p:cNvGrpSpPr/>
        <p:nvPr/>
      </p:nvGrpSpPr>
      <p:grpSpPr>
        <a:xfrm>
          <a:off x="0" y="0"/>
          <a:ext cx="0" cy="0"/>
          <a:chOff x="0" y="0"/>
          <a:chExt cx="0" cy="0"/>
        </a:xfrm>
      </p:grpSpPr>
      <p:pic>
        <p:nvPicPr>
          <p:cNvPr id="60" name="Google Shape;60;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3476629"/>
          </a:xfrm>
          <a:prstGeom prst="rect">
            <a:avLst/>
          </a:prstGeom>
          <a:noFill/>
          <a:ln>
            <a:noFill/>
          </a:ln>
        </p:spPr>
      </p:pic>
      <p:sp>
        <p:nvSpPr>
          <p:cNvPr id="61" name="Google Shape;61;p8"/>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txBox="1">
            <a:spLocks noGrp="1"/>
          </p:cNvSpPr>
          <p:nvPr>
            <p:ph type="title"/>
          </p:nvPr>
        </p:nvSpPr>
        <p:spPr>
          <a:xfrm>
            <a:off x="317950" y="762000"/>
            <a:ext cx="8520600" cy="53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Font typeface="Proxima Nova Semibold"/>
              <a:buNone/>
              <a:defRPr sz="1800">
                <a:solidFill>
                  <a:schemeClr val="lt1"/>
                </a:solidFill>
                <a:latin typeface="Proxima Nova Semibold"/>
                <a:ea typeface="Proxima Nova Semibold"/>
                <a:cs typeface="Proxima Nova Semibold"/>
                <a:sym typeface="Proxima Nova Semi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cxnSp>
        <p:nvCxnSpPr>
          <p:cNvPr id="63" name="Google Shape;63;p8"/>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64" name="Google Shape;64;p8"/>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65" name="Google Shape;65;p8"/>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66" name="Google Shape;66;p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67" name="Google Shape;67;p8"/>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1" type="tx">
  <p:cSld name="TITLE_AND_BODY">
    <p:spTree>
      <p:nvGrpSpPr>
        <p:cNvPr id="1" name="Shape 68"/>
        <p:cNvGrpSpPr/>
        <p:nvPr/>
      </p:nvGrpSpPr>
      <p:grpSpPr>
        <a:xfrm>
          <a:off x="0" y="0"/>
          <a:ext cx="0" cy="0"/>
          <a:chOff x="0" y="0"/>
          <a:chExt cx="0" cy="0"/>
        </a:xfrm>
      </p:grpSpPr>
      <p:pic>
        <p:nvPicPr>
          <p:cNvPr id="69" name="Google Shape;69;p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 y="0"/>
            <a:ext cx="9144000" cy="3886210"/>
          </a:xfrm>
          <a:prstGeom prst="rect">
            <a:avLst/>
          </a:prstGeom>
          <a:noFill/>
          <a:ln>
            <a:noFill/>
          </a:ln>
        </p:spPr>
      </p:pic>
      <p:sp>
        <p:nvSpPr>
          <p:cNvPr id="70" name="Google Shape;70;p9"/>
          <p:cNvSpPr/>
          <p:nvPr/>
        </p:nvSpPr>
        <p:spPr>
          <a:xfrm>
            <a:off x="4572000" y="3429000"/>
            <a:ext cx="4596900" cy="1639800"/>
          </a:xfrm>
          <a:prstGeom prst="rect">
            <a:avLst/>
          </a:prstGeom>
          <a:solidFill>
            <a:srgbClr val="E6B22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200"/>
              <a:buNone/>
              <a:defRPr sz="2200">
                <a:solidFill>
                  <a:schemeClr val="lt1"/>
                </a:solidFill>
              </a:defRPr>
            </a:lvl1pPr>
            <a:lvl2pPr lvl="1">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2pPr>
            <a:lvl3pPr lvl="2">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3pPr>
            <a:lvl4pPr lvl="3">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4pPr>
            <a:lvl5pPr lvl="4">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5pPr>
            <a:lvl6pPr lvl="5">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6pPr>
            <a:lvl7pPr lvl="6">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7pPr>
            <a:lvl8pPr lvl="7">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8pPr>
            <a:lvl9pPr lvl="8">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9pPr>
          </a:lstStyle>
          <a:p>
            <a:endParaRPr/>
          </a:p>
        </p:txBody>
      </p:sp>
      <p:sp>
        <p:nvSpPr>
          <p:cNvPr id="72" name="Google Shape;72;p9"/>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9"/>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74" name="Google Shape;74;p9"/>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75" name="Google Shape;75;p9"/>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76" name="Google Shape;76;p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77" name="Google Shape;77;p9"/>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78" name="Google Shape;78;p9"/>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lvl1pPr lvl="0">
              <a:spcBef>
                <a:spcPts val="0"/>
              </a:spcBef>
              <a:spcAft>
                <a:spcPts val="0"/>
              </a:spcAft>
              <a:buNone/>
              <a:defRPr sz="14000" b="1">
                <a:solidFill>
                  <a:schemeClr val="lt1"/>
                </a:solidFill>
              </a:defRPr>
            </a:lvl1pPr>
            <a:lvl2pPr lvl="1">
              <a:spcBef>
                <a:spcPts val="1600"/>
              </a:spcBef>
              <a:spcAft>
                <a:spcPts val="0"/>
              </a:spcAft>
              <a:buNone/>
              <a:defRPr sz="14000"/>
            </a:lvl2pPr>
            <a:lvl3pPr lvl="2">
              <a:spcBef>
                <a:spcPts val="1600"/>
              </a:spcBef>
              <a:spcAft>
                <a:spcPts val="0"/>
              </a:spcAft>
              <a:buNone/>
              <a:defRPr sz="14000"/>
            </a:lvl3pPr>
            <a:lvl4pPr lvl="3">
              <a:spcBef>
                <a:spcPts val="1600"/>
              </a:spcBef>
              <a:spcAft>
                <a:spcPts val="0"/>
              </a:spcAft>
              <a:buNone/>
              <a:defRPr sz="14000"/>
            </a:lvl4pPr>
            <a:lvl5pPr lvl="4">
              <a:spcBef>
                <a:spcPts val="1600"/>
              </a:spcBef>
              <a:spcAft>
                <a:spcPts val="0"/>
              </a:spcAft>
              <a:buNone/>
              <a:defRPr sz="14000"/>
            </a:lvl5pPr>
            <a:lvl6pPr lvl="5">
              <a:spcBef>
                <a:spcPts val="1600"/>
              </a:spcBef>
              <a:spcAft>
                <a:spcPts val="0"/>
              </a:spcAft>
              <a:buNone/>
              <a:defRPr sz="14000"/>
            </a:lvl6pPr>
            <a:lvl7pPr lvl="6">
              <a:spcBef>
                <a:spcPts val="1600"/>
              </a:spcBef>
              <a:spcAft>
                <a:spcPts val="0"/>
              </a:spcAft>
              <a:buNone/>
              <a:defRPr sz="14000"/>
            </a:lvl7pPr>
            <a:lvl8pPr lvl="7">
              <a:spcBef>
                <a:spcPts val="1600"/>
              </a:spcBef>
              <a:spcAft>
                <a:spcPts val="0"/>
              </a:spcAft>
              <a:buNone/>
              <a:defRPr sz="14000"/>
            </a:lvl8pPr>
            <a:lvl9pPr lvl="8">
              <a:spcBef>
                <a:spcPts val="1600"/>
              </a:spcBef>
              <a:spcAft>
                <a:spcPts val="1600"/>
              </a:spcAft>
              <a:buNone/>
              <a:defRPr sz="14000"/>
            </a:lvl9pPr>
          </a:lstStyle>
          <a:p>
            <a:endParaRPr/>
          </a:p>
        </p:txBody>
      </p:sp>
      <p:pic>
        <p:nvPicPr>
          <p:cNvPr id="79" name="Google Shape;79;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21800" y="4072325"/>
            <a:ext cx="425350" cy="425350"/>
          </a:xfrm>
          <a:prstGeom prst="rect">
            <a:avLst/>
          </a:prstGeom>
          <a:noFill/>
          <a:ln>
            <a:noFill/>
          </a:ln>
        </p:spPr>
      </p:pic>
      <p:cxnSp>
        <p:nvCxnSpPr>
          <p:cNvPr id="80" name="Google Shape;80;p9"/>
          <p:cNvCxnSpPr/>
          <p:nvPr/>
        </p:nvCxnSpPr>
        <p:spPr>
          <a:xfrm>
            <a:off x="4811631" y="3888275"/>
            <a:ext cx="643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2">
  <p:cSld name="TITLE_AND_BODY_1">
    <p:spTree>
      <p:nvGrpSpPr>
        <p:cNvPr id="1" name="Shape 81"/>
        <p:cNvGrpSpPr/>
        <p:nvPr/>
      </p:nvGrpSpPr>
      <p:grpSpPr>
        <a:xfrm>
          <a:off x="0" y="0"/>
          <a:ext cx="0" cy="0"/>
          <a:chOff x="0" y="0"/>
          <a:chExt cx="0" cy="0"/>
        </a:xfrm>
      </p:grpSpPr>
      <p:pic>
        <p:nvPicPr>
          <p:cNvPr id="82" name="Google Shape;82;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 y="0"/>
            <a:ext cx="9144000" cy="3886210"/>
          </a:xfrm>
          <a:prstGeom prst="rect">
            <a:avLst/>
          </a:prstGeom>
          <a:noFill/>
          <a:ln>
            <a:noFill/>
          </a:ln>
        </p:spPr>
      </p:pic>
      <p:sp>
        <p:nvSpPr>
          <p:cNvPr id="83" name="Google Shape;83;p10"/>
          <p:cNvSpPr/>
          <p:nvPr/>
        </p:nvSpPr>
        <p:spPr>
          <a:xfrm>
            <a:off x="4572000" y="3429000"/>
            <a:ext cx="4596900" cy="1639800"/>
          </a:xfrm>
          <a:prstGeom prst="rect">
            <a:avLst/>
          </a:prstGeom>
          <a:solidFill>
            <a:srgbClr val="EA7D4A">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200"/>
              <a:buFont typeface="Proxima Nova"/>
              <a:buNone/>
              <a:defRPr sz="2200">
                <a:solidFill>
                  <a:schemeClr val="lt1"/>
                </a:solidFill>
                <a:latin typeface="Proxima Nova"/>
                <a:ea typeface="Proxima Nova"/>
                <a:cs typeface="Proxima Nova"/>
                <a:sym typeface="Proxima Nova"/>
              </a:defRPr>
            </a:lvl9pPr>
          </a:lstStyle>
          <a:p>
            <a:endParaRPr/>
          </a:p>
        </p:txBody>
      </p:sp>
      <p:sp>
        <p:nvSpPr>
          <p:cNvPr id="85" name="Google Shape;85;p10"/>
          <p:cNvSpPr/>
          <p:nvPr/>
        </p:nvSpPr>
        <p:spPr>
          <a:xfrm>
            <a:off x="-15550" y="4667100"/>
            <a:ext cx="9181500" cy="50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 name="Google Shape;86;p10"/>
          <p:cNvCxnSpPr/>
          <p:nvPr/>
        </p:nvCxnSpPr>
        <p:spPr>
          <a:xfrm>
            <a:off x="-12500" y="4665700"/>
            <a:ext cx="9181500" cy="0"/>
          </a:xfrm>
          <a:prstGeom prst="straightConnector1">
            <a:avLst/>
          </a:prstGeom>
          <a:noFill/>
          <a:ln w="9525" cap="flat" cmpd="sng">
            <a:solidFill>
              <a:srgbClr val="AEAEAE"/>
            </a:solidFill>
            <a:prstDash val="solid"/>
            <a:round/>
            <a:headEnd type="none" w="med" len="med"/>
            <a:tailEnd type="none" w="med" len="med"/>
          </a:ln>
        </p:spPr>
      </p:cxnSp>
      <p:cxnSp>
        <p:nvCxnSpPr>
          <p:cNvPr id="87" name="Google Shape;87;p10"/>
          <p:cNvCxnSpPr/>
          <p:nvPr/>
        </p:nvCxnSpPr>
        <p:spPr>
          <a:xfrm>
            <a:off x="8656825" y="4671925"/>
            <a:ext cx="0" cy="505800"/>
          </a:xfrm>
          <a:prstGeom prst="straightConnector1">
            <a:avLst/>
          </a:prstGeom>
          <a:noFill/>
          <a:ln w="9525" cap="flat" cmpd="sng">
            <a:solidFill>
              <a:srgbClr val="AEAEAE"/>
            </a:solidFill>
            <a:prstDash val="solid"/>
            <a:round/>
            <a:headEnd type="none" w="med" len="med"/>
            <a:tailEnd type="none" w="med" len="med"/>
          </a:ln>
        </p:spPr>
      </p:cxnSp>
      <p:sp>
        <p:nvSpPr>
          <p:cNvPr id="88" name="Google Shape;88;p10"/>
          <p:cNvSpPr txBox="1"/>
          <p:nvPr/>
        </p:nvSpPr>
        <p:spPr>
          <a:xfrm>
            <a:off x="365995" y="4753033"/>
            <a:ext cx="19575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72918"/>
                </a:solidFill>
                <a:latin typeface="Proxima Nova"/>
                <a:ea typeface="Proxima Nova"/>
                <a:cs typeface="Proxima Nova"/>
                <a:sym typeface="Proxima Nova"/>
              </a:rPr>
              <a:t>t h e a u r o r a h i g h l a n d s . c o m</a:t>
            </a:r>
            <a:endParaRPr sz="800" b="1">
              <a:solidFill>
                <a:srgbClr val="472918"/>
              </a:solidFill>
              <a:latin typeface="Proxima Nova"/>
              <a:ea typeface="Proxima Nova"/>
              <a:cs typeface="Proxima Nova"/>
              <a:sym typeface="Proxima Nova"/>
            </a:endParaRPr>
          </a:p>
        </p:txBody>
      </p:sp>
      <p:pic>
        <p:nvPicPr>
          <p:cNvPr id="89" name="Google Shape;89;p1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875" y="4750275"/>
            <a:ext cx="69675" cy="318550"/>
          </a:xfrm>
          <a:prstGeom prst="rect">
            <a:avLst/>
          </a:prstGeom>
          <a:noFill/>
          <a:ln>
            <a:noFill/>
          </a:ln>
        </p:spPr>
      </p:pic>
      <p:sp>
        <p:nvSpPr>
          <p:cNvPr id="90" name="Google Shape;90;p10"/>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91" name="Google Shape;91;p10"/>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0" b="1">
                <a:solidFill>
                  <a:schemeClr val="lt1"/>
                </a:solidFill>
              </a:defRPr>
            </a:lvl1pPr>
            <a:lvl2pPr lvl="1" rtl="0">
              <a:spcBef>
                <a:spcPts val="1600"/>
              </a:spcBef>
              <a:spcAft>
                <a:spcPts val="0"/>
              </a:spcAft>
              <a:buNone/>
              <a:defRPr sz="14000"/>
            </a:lvl2pPr>
            <a:lvl3pPr lvl="2" rtl="0">
              <a:spcBef>
                <a:spcPts val="1600"/>
              </a:spcBef>
              <a:spcAft>
                <a:spcPts val="0"/>
              </a:spcAft>
              <a:buNone/>
              <a:defRPr sz="14000"/>
            </a:lvl3pPr>
            <a:lvl4pPr lvl="3" rtl="0">
              <a:spcBef>
                <a:spcPts val="1600"/>
              </a:spcBef>
              <a:spcAft>
                <a:spcPts val="0"/>
              </a:spcAft>
              <a:buNone/>
              <a:defRPr sz="14000"/>
            </a:lvl4pPr>
            <a:lvl5pPr lvl="4" rtl="0">
              <a:spcBef>
                <a:spcPts val="1600"/>
              </a:spcBef>
              <a:spcAft>
                <a:spcPts val="0"/>
              </a:spcAft>
              <a:buNone/>
              <a:defRPr sz="14000"/>
            </a:lvl5pPr>
            <a:lvl6pPr lvl="5" rtl="0">
              <a:spcBef>
                <a:spcPts val="1600"/>
              </a:spcBef>
              <a:spcAft>
                <a:spcPts val="0"/>
              </a:spcAft>
              <a:buNone/>
              <a:defRPr sz="14000"/>
            </a:lvl6pPr>
            <a:lvl7pPr lvl="6" rtl="0">
              <a:spcBef>
                <a:spcPts val="1600"/>
              </a:spcBef>
              <a:spcAft>
                <a:spcPts val="0"/>
              </a:spcAft>
              <a:buNone/>
              <a:defRPr sz="14000"/>
            </a:lvl7pPr>
            <a:lvl8pPr lvl="7" rtl="0">
              <a:spcBef>
                <a:spcPts val="1600"/>
              </a:spcBef>
              <a:spcAft>
                <a:spcPts val="0"/>
              </a:spcAft>
              <a:buNone/>
              <a:defRPr sz="14000"/>
            </a:lvl8pPr>
            <a:lvl9pPr lvl="8" rtl="0">
              <a:spcBef>
                <a:spcPts val="1600"/>
              </a:spcBef>
              <a:spcAft>
                <a:spcPts val="1600"/>
              </a:spcAft>
              <a:buNone/>
              <a:defRPr sz="14000"/>
            </a:lvl9pPr>
          </a:lstStyle>
          <a:p>
            <a:endParaRPr/>
          </a:p>
        </p:txBody>
      </p:sp>
      <p:pic>
        <p:nvPicPr>
          <p:cNvPr id="92" name="Google Shape;92;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21800" y="4072325"/>
            <a:ext cx="425350" cy="425350"/>
          </a:xfrm>
          <a:prstGeom prst="rect">
            <a:avLst/>
          </a:prstGeom>
          <a:noFill/>
          <a:ln>
            <a:noFill/>
          </a:ln>
        </p:spPr>
      </p:pic>
      <p:cxnSp>
        <p:nvCxnSpPr>
          <p:cNvPr id="93" name="Google Shape;93;p10"/>
          <p:cNvCxnSpPr/>
          <p:nvPr/>
        </p:nvCxnSpPr>
        <p:spPr>
          <a:xfrm>
            <a:off x="4811631" y="3888275"/>
            <a:ext cx="6432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72918"/>
              </a:buClr>
              <a:buSzPts val="2800"/>
              <a:buFont typeface="Proxima Nova"/>
              <a:buNone/>
              <a:defRPr sz="2800">
                <a:solidFill>
                  <a:srgbClr val="472918"/>
                </a:solidFill>
                <a:latin typeface="Proxima Nova"/>
                <a:ea typeface="Proxima Nova"/>
                <a:cs typeface="Proxima Nova"/>
                <a:sym typeface="Proxima Nov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1pPr>
            <a:lvl2pPr marL="914400" lvl="1" indent="-31115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2pPr>
            <a:lvl3pPr marL="1371600" lvl="2" indent="-31115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3pPr>
            <a:lvl4pPr marL="1828800" lvl="3" indent="-31115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4pPr>
            <a:lvl5pPr marL="2286000" lvl="4" indent="-31115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5pPr>
            <a:lvl6pPr marL="2743200" lvl="5" indent="-31115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6pPr>
            <a:lvl7pPr marL="3200400" lvl="6" indent="-31115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7pPr>
            <a:lvl8pPr marL="3657600" lvl="7" indent="-31115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8pPr>
            <a:lvl9pPr marL="4114800" lvl="8" indent="-311150">
              <a:lnSpc>
                <a:spcPct val="115000"/>
              </a:lnSpc>
              <a:spcBef>
                <a:spcPts val="1600"/>
              </a:spcBef>
              <a:spcAft>
                <a:spcPts val="1600"/>
              </a:spcAft>
              <a:buClr>
                <a:srgbClr val="472918"/>
              </a:buClr>
              <a:buSzPts val="1300"/>
              <a:buFont typeface="Proxima Nova"/>
              <a:buChar char="■"/>
              <a:defRPr sz="1300">
                <a:solidFill>
                  <a:srgbClr val="47291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619350" y="4615725"/>
            <a:ext cx="524700" cy="527700"/>
          </a:xfrm>
          <a:prstGeom prst="rect">
            <a:avLst/>
          </a:prstGeom>
          <a:noFill/>
          <a:ln>
            <a:noFill/>
          </a:ln>
        </p:spPr>
        <p:txBody>
          <a:bodyPr spcFirstLastPara="1" wrap="square" lIns="91425" tIns="91425" rIns="91425" bIns="91425" anchor="ctr" anchorCtr="0">
            <a:noAutofit/>
          </a:bodyPr>
          <a:lstStyle>
            <a:lvl1pPr lvl="0" algn="ctr" rtl="0">
              <a:buNone/>
              <a:defRPr sz="1000" b="1">
                <a:solidFill>
                  <a:srgbClr val="5FBDBA"/>
                </a:solidFill>
                <a:latin typeface="Proxima Nova"/>
                <a:ea typeface="Proxima Nova"/>
                <a:cs typeface="Proxima Nova"/>
                <a:sym typeface="Proxima Nova"/>
              </a:defRPr>
            </a:lvl1pPr>
            <a:lvl2pPr lvl="1" algn="ctr" rtl="0">
              <a:buNone/>
              <a:defRPr sz="1000" b="1">
                <a:solidFill>
                  <a:srgbClr val="5FBDBA"/>
                </a:solidFill>
                <a:latin typeface="Proxima Nova"/>
                <a:ea typeface="Proxima Nova"/>
                <a:cs typeface="Proxima Nova"/>
                <a:sym typeface="Proxima Nova"/>
              </a:defRPr>
            </a:lvl2pPr>
            <a:lvl3pPr lvl="2" algn="ctr" rtl="0">
              <a:buNone/>
              <a:defRPr sz="1000" b="1">
                <a:solidFill>
                  <a:srgbClr val="5FBDBA"/>
                </a:solidFill>
                <a:latin typeface="Proxima Nova"/>
                <a:ea typeface="Proxima Nova"/>
                <a:cs typeface="Proxima Nova"/>
                <a:sym typeface="Proxima Nova"/>
              </a:defRPr>
            </a:lvl3pPr>
            <a:lvl4pPr lvl="3" algn="ctr" rtl="0">
              <a:buNone/>
              <a:defRPr sz="1000" b="1">
                <a:solidFill>
                  <a:srgbClr val="5FBDBA"/>
                </a:solidFill>
                <a:latin typeface="Proxima Nova"/>
                <a:ea typeface="Proxima Nova"/>
                <a:cs typeface="Proxima Nova"/>
                <a:sym typeface="Proxima Nova"/>
              </a:defRPr>
            </a:lvl4pPr>
            <a:lvl5pPr lvl="4" algn="ctr" rtl="0">
              <a:buNone/>
              <a:defRPr sz="1000" b="1">
                <a:solidFill>
                  <a:srgbClr val="5FBDBA"/>
                </a:solidFill>
                <a:latin typeface="Proxima Nova"/>
                <a:ea typeface="Proxima Nova"/>
                <a:cs typeface="Proxima Nova"/>
                <a:sym typeface="Proxima Nova"/>
              </a:defRPr>
            </a:lvl5pPr>
            <a:lvl6pPr lvl="5" algn="ctr" rtl="0">
              <a:buNone/>
              <a:defRPr sz="1000" b="1">
                <a:solidFill>
                  <a:srgbClr val="5FBDBA"/>
                </a:solidFill>
                <a:latin typeface="Proxima Nova"/>
                <a:ea typeface="Proxima Nova"/>
                <a:cs typeface="Proxima Nova"/>
                <a:sym typeface="Proxima Nova"/>
              </a:defRPr>
            </a:lvl6pPr>
            <a:lvl7pPr lvl="6" algn="ctr" rtl="0">
              <a:buNone/>
              <a:defRPr sz="1000" b="1">
                <a:solidFill>
                  <a:srgbClr val="5FBDBA"/>
                </a:solidFill>
                <a:latin typeface="Proxima Nova"/>
                <a:ea typeface="Proxima Nova"/>
                <a:cs typeface="Proxima Nova"/>
                <a:sym typeface="Proxima Nova"/>
              </a:defRPr>
            </a:lvl7pPr>
            <a:lvl8pPr lvl="7" algn="ctr" rtl="0">
              <a:buNone/>
              <a:defRPr sz="1000" b="1">
                <a:solidFill>
                  <a:srgbClr val="5FBDBA"/>
                </a:solidFill>
                <a:latin typeface="Proxima Nova"/>
                <a:ea typeface="Proxima Nova"/>
                <a:cs typeface="Proxima Nova"/>
                <a:sym typeface="Proxima Nova"/>
              </a:defRPr>
            </a:lvl8pPr>
            <a:lvl9pPr lvl="8" algn="ctr" rtl="0">
              <a:buNone/>
              <a:defRPr sz="1000" b="1">
                <a:solidFill>
                  <a:srgbClr val="5FBDBA"/>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33"/>
        <p:cNvGrpSpPr/>
        <p:nvPr/>
      </p:nvGrpSpPr>
      <p:grpSpPr>
        <a:xfrm>
          <a:off x="0" y="0"/>
          <a:ext cx="0" cy="0"/>
          <a:chOff x="0" y="0"/>
          <a:chExt cx="0" cy="0"/>
        </a:xfrm>
      </p:grpSpPr>
      <p:sp>
        <p:nvSpPr>
          <p:cNvPr id="234" name="Google Shape;23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72918"/>
              </a:buClr>
              <a:buSzPts val="2800"/>
              <a:buFont typeface="Proxima Nova"/>
              <a:buNone/>
              <a:defRPr sz="2800">
                <a:solidFill>
                  <a:srgbClr val="472918"/>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35" name="Google Shape;23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1pPr>
            <a:lvl2pPr marL="914400" lvl="1" indent="-311150" rtl="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2pPr>
            <a:lvl3pPr marL="1371600" lvl="2" indent="-311150" rtl="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3pPr>
            <a:lvl4pPr marL="1828800" lvl="3" indent="-311150" rtl="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4pPr>
            <a:lvl5pPr marL="2286000" lvl="4" indent="-311150" rtl="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5pPr>
            <a:lvl6pPr marL="2743200" lvl="5" indent="-311150" rtl="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6pPr>
            <a:lvl7pPr marL="3200400" lvl="6" indent="-311150" rtl="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7pPr>
            <a:lvl8pPr marL="3657600" lvl="7" indent="-311150" rtl="0">
              <a:lnSpc>
                <a:spcPct val="115000"/>
              </a:lnSpc>
              <a:spcBef>
                <a:spcPts val="1600"/>
              </a:spcBef>
              <a:spcAft>
                <a:spcPts val="0"/>
              </a:spcAft>
              <a:buClr>
                <a:srgbClr val="472918"/>
              </a:buClr>
              <a:buSzPts val="1300"/>
              <a:buFont typeface="Proxima Nova"/>
              <a:buChar char="○"/>
              <a:defRPr sz="1300">
                <a:solidFill>
                  <a:srgbClr val="472918"/>
                </a:solidFill>
                <a:latin typeface="Proxima Nova"/>
                <a:ea typeface="Proxima Nova"/>
                <a:cs typeface="Proxima Nova"/>
                <a:sym typeface="Proxima Nova"/>
              </a:defRPr>
            </a:lvl8pPr>
            <a:lvl9pPr marL="4114800" lvl="8" indent="-311150" rtl="0">
              <a:lnSpc>
                <a:spcPct val="115000"/>
              </a:lnSpc>
              <a:spcBef>
                <a:spcPts val="1600"/>
              </a:spcBef>
              <a:spcAft>
                <a:spcPts val="1600"/>
              </a:spcAft>
              <a:buClr>
                <a:srgbClr val="472918"/>
              </a:buClr>
              <a:buSzPts val="1300"/>
              <a:buFont typeface="Proxima Nova"/>
              <a:buChar char="■"/>
              <a:defRPr sz="1300">
                <a:solidFill>
                  <a:srgbClr val="472918"/>
                </a:solidFill>
                <a:latin typeface="Proxima Nova"/>
                <a:ea typeface="Proxima Nova"/>
                <a:cs typeface="Proxima Nova"/>
                <a:sym typeface="Proxima Nova"/>
              </a:defRPr>
            </a:lvl9pPr>
          </a:lstStyle>
          <a:p>
            <a:endParaRPr/>
          </a:p>
        </p:txBody>
      </p:sp>
      <p:sp>
        <p:nvSpPr>
          <p:cNvPr id="236" name="Google Shape;236;p21"/>
          <p:cNvSpPr txBox="1">
            <a:spLocks noGrp="1"/>
          </p:cNvSpPr>
          <p:nvPr>
            <p:ph type="sldNum" idx="12"/>
          </p:nvPr>
        </p:nvSpPr>
        <p:spPr>
          <a:xfrm>
            <a:off x="8619350" y="4615725"/>
            <a:ext cx="524700" cy="527700"/>
          </a:xfrm>
          <a:prstGeom prst="rect">
            <a:avLst/>
          </a:prstGeom>
          <a:noFill/>
          <a:ln>
            <a:noFill/>
          </a:ln>
        </p:spPr>
        <p:txBody>
          <a:bodyPr spcFirstLastPara="1" wrap="square" lIns="91425" tIns="91425" rIns="91425" bIns="91425" anchor="ctr" anchorCtr="0">
            <a:noAutofit/>
          </a:bodyPr>
          <a:lstStyle>
            <a:lvl1pPr lvl="0" algn="ctr" rtl="0">
              <a:buNone/>
              <a:defRPr sz="1000" b="1">
                <a:solidFill>
                  <a:srgbClr val="5FBDBA"/>
                </a:solidFill>
                <a:latin typeface="Proxima Nova"/>
                <a:ea typeface="Proxima Nova"/>
                <a:cs typeface="Proxima Nova"/>
                <a:sym typeface="Proxima Nova"/>
              </a:defRPr>
            </a:lvl1pPr>
            <a:lvl2pPr lvl="1" algn="ctr" rtl="0">
              <a:buNone/>
              <a:defRPr sz="1000" b="1">
                <a:solidFill>
                  <a:srgbClr val="5FBDBA"/>
                </a:solidFill>
                <a:latin typeface="Proxima Nova"/>
                <a:ea typeface="Proxima Nova"/>
                <a:cs typeface="Proxima Nova"/>
                <a:sym typeface="Proxima Nova"/>
              </a:defRPr>
            </a:lvl2pPr>
            <a:lvl3pPr lvl="2" algn="ctr" rtl="0">
              <a:buNone/>
              <a:defRPr sz="1000" b="1">
                <a:solidFill>
                  <a:srgbClr val="5FBDBA"/>
                </a:solidFill>
                <a:latin typeface="Proxima Nova"/>
                <a:ea typeface="Proxima Nova"/>
                <a:cs typeface="Proxima Nova"/>
                <a:sym typeface="Proxima Nova"/>
              </a:defRPr>
            </a:lvl3pPr>
            <a:lvl4pPr lvl="3" algn="ctr" rtl="0">
              <a:buNone/>
              <a:defRPr sz="1000" b="1">
                <a:solidFill>
                  <a:srgbClr val="5FBDBA"/>
                </a:solidFill>
                <a:latin typeface="Proxima Nova"/>
                <a:ea typeface="Proxima Nova"/>
                <a:cs typeface="Proxima Nova"/>
                <a:sym typeface="Proxima Nova"/>
              </a:defRPr>
            </a:lvl4pPr>
            <a:lvl5pPr lvl="4" algn="ctr" rtl="0">
              <a:buNone/>
              <a:defRPr sz="1000" b="1">
                <a:solidFill>
                  <a:srgbClr val="5FBDBA"/>
                </a:solidFill>
                <a:latin typeface="Proxima Nova"/>
                <a:ea typeface="Proxima Nova"/>
                <a:cs typeface="Proxima Nova"/>
                <a:sym typeface="Proxima Nova"/>
              </a:defRPr>
            </a:lvl5pPr>
            <a:lvl6pPr lvl="5" algn="ctr" rtl="0">
              <a:buNone/>
              <a:defRPr sz="1000" b="1">
                <a:solidFill>
                  <a:srgbClr val="5FBDBA"/>
                </a:solidFill>
                <a:latin typeface="Proxima Nova"/>
                <a:ea typeface="Proxima Nova"/>
                <a:cs typeface="Proxima Nova"/>
                <a:sym typeface="Proxima Nova"/>
              </a:defRPr>
            </a:lvl6pPr>
            <a:lvl7pPr lvl="6" algn="ctr" rtl="0">
              <a:buNone/>
              <a:defRPr sz="1000" b="1">
                <a:solidFill>
                  <a:srgbClr val="5FBDBA"/>
                </a:solidFill>
                <a:latin typeface="Proxima Nova"/>
                <a:ea typeface="Proxima Nova"/>
                <a:cs typeface="Proxima Nova"/>
                <a:sym typeface="Proxima Nova"/>
              </a:defRPr>
            </a:lvl7pPr>
            <a:lvl8pPr lvl="7" algn="ctr" rtl="0">
              <a:buNone/>
              <a:defRPr sz="1000" b="1">
                <a:solidFill>
                  <a:srgbClr val="5FBDBA"/>
                </a:solidFill>
                <a:latin typeface="Proxima Nova"/>
                <a:ea typeface="Proxima Nova"/>
                <a:cs typeface="Proxima Nova"/>
                <a:sym typeface="Proxima Nova"/>
              </a:defRPr>
            </a:lvl8pPr>
            <a:lvl9pPr lvl="8" algn="ctr" rtl="0">
              <a:buNone/>
              <a:defRPr sz="1000" b="1">
                <a:solidFill>
                  <a:srgbClr val="5FBDBA"/>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54.jpe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TheAuroraHighlands.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8"/>
          <p:cNvSpPr txBox="1">
            <a:spLocks noGrp="1"/>
          </p:cNvSpPr>
          <p:nvPr>
            <p:ph type="ctrTitle"/>
          </p:nvPr>
        </p:nvSpPr>
        <p:spPr>
          <a:xfrm>
            <a:off x="822613" y="3901064"/>
            <a:ext cx="4285200" cy="5949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AC-REP</a:t>
            </a:r>
            <a:endParaRPr/>
          </a:p>
        </p:txBody>
      </p:sp>
      <p:sp>
        <p:nvSpPr>
          <p:cNvPr id="433" name="Google Shape;433;p38"/>
          <p:cNvSpPr txBox="1">
            <a:spLocks noGrp="1"/>
          </p:cNvSpPr>
          <p:nvPr>
            <p:ph type="subTitle" idx="1"/>
          </p:nvPr>
        </p:nvSpPr>
        <p:spPr>
          <a:xfrm>
            <a:off x="829428" y="4504379"/>
            <a:ext cx="4285200" cy="4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5.18.23</a:t>
            </a:r>
            <a:endParaRPr/>
          </a:p>
        </p:txBody>
      </p:sp>
      <p:pic>
        <p:nvPicPr>
          <p:cNvPr id="434" name="Google Shape;434;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3149" y="2064427"/>
            <a:ext cx="1111599" cy="1511798"/>
          </a:xfrm>
          <a:prstGeom prst="rect">
            <a:avLst/>
          </a:prstGeom>
          <a:noFill/>
          <a:ln>
            <a:noFill/>
          </a:ln>
        </p:spPr>
      </p:pic>
      <p:sp>
        <p:nvSpPr>
          <p:cNvPr id="435" name="Google Shape;435;p38"/>
          <p:cNvSpPr txBox="1">
            <a:spLocks noGrp="1"/>
          </p:cNvSpPr>
          <p:nvPr>
            <p:ph type="subTitle" idx="1"/>
          </p:nvPr>
        </p:nvSpPr>
        <p:spPr>
          <a:xfrm>
            <a:off x="893353" y="3576204"/>
            <a:ext cx="4285200" cy="4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Carla Ferreira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9761" y="-11604"/>
            <a:ext cx="4672015" cy="4671925"/>
          </a:xfrm>
          <a:prstGeom prst="rect">
            <a:avLst/>
          </a:prstGeom>
          <a:noFill/>
          <a:ln>
            <a:noFill/>
          </a:ln>
        </p:spPr>
      </p:pic>
      <p:sp>
        <p:nvSpPr>
          <p:cNvPr id="516" name="Google Shape;516;p47"/>
          <p:cNvSpPr txBox="1">
            <a:spLocks noGrp="1"/>
          </p:cNvSpPr>
          <p:nvPr>
            <p:ph type="title"/>
          </p:nvPr>
        </p:nvSpPr>
        <p:spPr>
          <a:xfrm>
            <a:off x="378325" y="859606"/>
            <a:ext cx="45972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MASTER PLAN</a:t>
            </a:r>
            <a:endParaRPr/>
          </a:p>
        </p:txBody>
      </p:sp>
      <p:sp>
        <p:nvSpPr>
          <p:cNvPr id="517" name="Google Shape;517;p47"/>
          <p:cNvSpPr txBox="1">
            <a:spLocks noGrp="1"/>
          </p:cNvSpPr>
          <p:nvPr>
            <p:ph type="body" idx="1"/>
          </p:nvPr>
        </p:nvSpPr>
        <p:spPr>
          <a:xfrm>
            <a:off x="378325" y="1647025"/>
            <a:ext cx="2917200" cy="2840400"/>
          </a:xfrm>
          <a:prstGeom prst="rect">
            <a:avLst/>
          </a:prstGeom>
        </p:spPr>
        <p:txBody>
          <a:bodyPr spcFirstLastPara="1" wrap="square" lIns="91425" tIns="91425" rIns="91425" bIns="91425" anchor="t" anchorCtr="0">
            <a:noAutofit/>
          </a:bodyPr>
          <a:lstStyle/>
          <a:p>
            <a:pPr marL="100584" lvl="0" indent="-100584" algn="l" rtl="0">
              <a:spcBef>
                <a:spcPts val="0"/>
              </a:spcBef>
              <a:spcAft>
                <a:spcPts val="0"/>
              </a:spcAft>
              <a:buClr>
                <a:schemeClr val="dk1"/>
              </a:buClr>
              <a:buSzPts val="1100"/>
              <a:buFont typeface="Arial"/>
              <a:buNone/>
            </a:pPr>
            <a:r>
              <a:rPr lang="en" b="1">
                <a:solidFill>
                  <a:srgbClr val="5FBDBA"/>
                </a:solidFill>
              </a:rPr>
              <a:t>•  </a:t>
            </a:r>
            <a:r>
              <a:rPr lang="en"/>
              <a:t>About 13,000 residential units will be home to more than 32,000 people</a:t>
            </a:r>
            <a:endParaRPr/>
          </a:p>
          <a:p>
            <a:pPr marL="100584" lvl="0" indent="-100584" algn="l" rtl="0">
              <a:spcBef>
                <a:spcPts val="0"/>
              </a:spcBef>
              <a:spcAft>
                <a:spcPts val="0"/>
              </a:spcAft>
              <a:buClr>
                <a:schemeClr val="dk1"/>
              </a:buClr>
              <a:buSzPts val="1100"/>
              <a:buFont typeface="Arial"/>
              <a:buNone/>
            </a:pPr>
            <a:r>
              <a:rPr lang="en" b="1">
                <a:solidFill>
                  <a:srgbClr val="5FBDBA"/>
                </a:solidFill>
              </a:rPr>
              <a:t>•  </a:t>
            </a:r>
            <a:r>
              <a:rPr lang="en"/>
              <a:t>8 villages </a:t>
            </a:r>
            <a:endParaRPr/>
          </a:p>
          <a:p>
            <a:pPr marL="100584" lvl="0" indent="-100584" algn="l" rtl="0">
              <a:spcBef>
                <a:spcPts val="0"/>
              </a:spcBef>
              <a:spcAft>
                <a:spcPts val="0"/>
              </a:spcAft>
              <a:buClr>
                <a:schemeClr val="dk1"/>
              </a:buClr>
              <a:buSzPts val="1100"/>
              <a:buFont typeface="Arial"/>
              <a:buNone/>
            </a:pPr>
            <a:r>
              <a:rPr lang="en" b="1">
                <a:solidFill>
                  <a:srgbClr val="5FBDBA"/>
                </a:solidFill>
              </a:rPr>
              <a:t>•  </a:t>
            </a:r>
            <a:r>
              <a:rPr lang="en"/>
              <a:t>Home Products Currently Offered: </a:t>
            </a:r>
            <a:br>
              <a:rPr lang="en"/>
            </a:br>
            <a:r>
              <a:rPr lang="en"/>
              <a:t>Single Family</a:t>
            </a:r>
            <a:br>
              <a:rPr lang="en"/>
            </a:br>
            <a:r>
              <a:rPr lang="en"/>
              <a:t>Urban Collection (paired homes)</a:t>
            </a:r>
            <a:endParaRPr/>
          </a:p>
          <a:p>
            <a:pPr marL="100584" lvl="0" indent="-100584" algn="l" rtl="0">
              <a:spcBef>
                <a:spcPts val="0"/>
              </a:spcBef>
              <a:spcAft>
                <a:spcPts val="0"/>
              </a:spcAft>
              <a:buClr>
                <a:schemeClr val="dk1"/>
              </a:buClr>
              <a:buSzPts val="1100"/>
              <a:buFont typeface="Arial"/>
              <a:buNone/>
            </a:pPr>
            <a:r>
              <a:rPr lang="en"/>
              <a:t>	Cluster Homes</a:t>
            </a:r>
            <a:endParaRPr/>
          </a:p>
          <a:p>
            <a:pPr marL="100584" lvl="0" indent="-100584" algn="l" rtl="0">
              <a:spcBef>
                <a:spcPts val="0"/>
              </a:spcBef>
              <a:spcAft>
                <a:spcPts val="0"/>
              </a:spcAft>
              <a:buClr>
                <a:schemeClr val="dk1"/>
              </a:buClr>
              <a:buSzPts val="1100"/>
              <a:buFont typeface="Arial"/>
              <a:buNone/>
            </a:pPr>
            <a:r>
              <a:rPr lang="en" b="1">
                <a:solidFill>
                  <a:srgbClr val="5FBDBA"/>
                </a:solidFill>
              </a:rPr>
              <a:t>•  </a:t>
            </a:r>
            <a:r>
              <a:rPr lang="en"/>
              <a:t>Home Products Coming Soon:</a:t>
            </a:r>
            <a:endParaRPr/>
          </a:p>
          <a:p>
            <a:pPr marL="0" lvl="0" indent="0" algn="l" rtl="0">
              <a:spcBef>
                <a:spcPts val="0"/>
              </a:spcBef>
              <a:spcAft>
                <a:spcPts val="0"/>
              </a:spcAft>
              <a:buClr>
                <a:schemeClr val="dk1"/>
              </a:buClr>
              <a:buSzPts val="1100"/>
              <a:buFont typeface="Arial"/>
              <a:buNone/>
            </a:pPr>
            <a:r>
              <a:rPr lang="en"/>
              <a:t>    Motor Court</a:t>
            </a:r>
            <a:endParaRPr/>
          </a:p>
          <a:p>
            <a:pPr marL="100584" lvl="0" indent="-100584" algn="l" rtl="0">
              <a:spcBef>
                <a:spcPts val="0"/>
              </a:spcBef>
              <a:spcAft>
                <a:spcPts val="0"/>
              </a:spcAft>
              <a:buClr>
                <a:schemeClr val="dk1"/>
              </a:buClr>
              <a:buSzPts val="1100"/>
              <a:buFont typeface="Arial"/>
              <a:buNone/>
            </a:pPr>
            <a:r>
              <a:rPr lang="en"/>
              <a:t>	Brownstone</a:t>
            </a:r>
            <a:endParaRPr/>
          </a:p>
          <a:p>
            <a:pPr marL="100584" lvl="0" indent="-100584" algn="l" rtl="0">
              <a:spcBef>
                <a:spcPts val="0"/>
              </a:spcBef>
              <a:spcAft>
                <a:spcPts val="0"/>
              </a:spcAft>
              <a:buClr>
                <a:schemeClr val="dk1"/>
              </a:buClr>
              <a:buSzPts val="1100"/>
              <a:buFont typeface="Arial"/>
              <a:buNone/>
            </a:pPr>
            <a:r>
              <a:rPr lang="en"/>
              <a:t>	Cityscape</a:t>
            </a:r>
            <a:endParaRPr/>
          </a:p>
          <a:p>
            <a:pPr marL="100584" lvl="0" indent="-100584" algn="l" rtl="0">
              <a:spcBef>
                <a:spcPts val="0"/>
              </a:spcBef>
              <a:spcAft>
                <a:spcPts val="0"/>
              </a:spcAft>
              <a:buClr>
                <a:schemeClr val="dk1"/>
              </a:buClr>
              <a:buSzPts val="1100"/>
              <a:buFont typeface="Arial"/>
              <a:buNone/>
            </a:pPr>
            <a:r>
              <a:rPr lang="en"/>
              <a:t>	Alley-Loaded</a:t>
            </a:r>
            <a:endParaRPr/>
          </a:p>
          <a:p>
            <a:pPr marL="100584" lvl="0" indent="-100584"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100584" lvl="0" indent="-100584"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518" name="Google Shape;518;p47"/>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8"/>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524" name="Google Shape;524;p48"/>
          <p:cNvSpPr txBox="1"/>
          <p:nvPr/>
        </p:nvSpPr>
        <p:spPr>
          <a:xfrm>
            <a:off x="378325" y="808900"/>
            <a:ext cx="2181900" cy="761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600" b="1">
                <a:solidFill>
                  <a:srgbClr val="5FBDBA"/>
                </a:solidFill>
              </a:rPr>
              <a:t>CURRENT DEVELOPMENT</a:t>
            </a:r>
            <a:endParaRPr sz="1600" b="1">
              <a:solidFill>
                <a:srgbClr val="5FBDBA"/>
              </a:solidFill>
            </a:endParaRPr>
          </a:p>
        </p:txBody>
      </p:sp>
      <p:pic>
        <p:nvPicPr>
          <p:cNvPr id="525" name="Google Shape;525;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89976" y="0"/>
            <a:ext cx="6854026" cy="4666820"/>
          </a:xfrm>
          <a:prstGeom prst="rect">
            <a:avLst/>
          </a:prstGeom>
          <a:noFill/>
          <a:ln>
            <a:noFill/>
          </a:ln>
        </p:spPr>
      </p:pic>
      <p:sp>
        <p:nvSpPr>
          <p:cNvPr id="526" name="Google Shape;526;p48"/>
          <p:cNvSpPr txBox="1"/>
          <p:nvPr/>
        </p:nvSpPr>
        <p:spPr>
          <a:xfrm>
            <a:off x="378325" y="1625325"/>
            <a:ext cx="1734300" cy="2862000"/>
          </a:xfrm>
          <a:prstGeom prst="rect">
            <a:avLst/>
          </a:prstGeom>
          <a:noFill/>
          <a:ln>
            <a:noFill/>
          </a:ln>
        </p:spPr>
        <p:txBody>
          <a:bodyPr spcFirstLastPara="1" wrap="square" lIns="91425" tIns="91425" rIns="91425" bIns="91425" anchor="t" anchorCtr="0">
            <a:noAutofit/>
          </a:bodyPr>
          <a:lstStyle/>
          <a:p>
            <a:pPr marL="100584" lvl="0" indent="-100584" algn="l" rtl="0">
              <a:lnSpc>
                <a:spcPct val="150000"/>
              </a:lnSpc>
              <a:spcBef>
                <a:spcPts val="0"/>
              </a:spcBef>
              <a:spcAft>
                <a:spcPts val="0"/>
              </a:spcAft>
              <a:buNone/>
            </a:pPr>
            <a:r>
              <a:rPr lang="en" sz="900" b="1">
                <a:solidFill>
                  <a:srgbClr val="5FBDBA"/>
                </a:solidFill>
              </a:rPr>
              <a:t>•  </a:t>
            </a:r>
            <a:r>
              <a:rPr lang="en" sz="900">
                <a:solidFill>
                  <a:srgbClr val="472918"/>
                </a:solidFill>
              </a:rPr>
              <a:t>4,000 acres</a:t>
            </a:r>
            <a:endParaRPr sz="900">
              <a:solidFill>
                <a:srgbClr val="47291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9"/>
          <p:cNvSpPr txBox="1">
            <a:spLocks noGrp="1"/>
          </p:cNvSpPr>
          <p:nvPr>
            <p:ph type="title"/>
          </p:nvPr>
        </p:nvSpPr>
        <p:spPr>
          <a:xfrm>
            <a:off x="378325" y="254351"/>
            <a:ext cx="5163600" cy="106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PARKS &amp; </a:t>
            </a:r>
            <a:endParaRPr/>
          </a:p>
          <a:p>
            <a:pPr marL="0" lvl="0" indent="0" algn="l" rtl="0">
              <a:spcBef>
                <a:spcPts val="0"/>
              </a:spcBef>
              <a:spcAft>
                <a:spcPts val="0"/>
              </a:spcAft>
              <a:buNone/>
            </a:pPr>
            <a:r>
              <a:rPr lang="en"/>
              <a:t>OPEN SPACE</a:t>
            </a:r>
            <a:endParaRPr/>
          </a:p>
        </p:txBody>
      </p:sp>
      <p:sp>
        <p:nvSpPr>
          <p:cNvPr id="532" name="Google Shape;532;p49"/>
          <p:cNvSpPr txBox="1">
            <a:spLocks noGrp="1"/>
          </p:cNvSpPr>
          <p:nvPr>
            <p:ph type="body" idx="1"/>
          </p:nvPr>
        </p:nvSpPr>
        <p:spPr>
          <a:xfrm>
            <a:off x="378325" y="1492200"/>
            <a:ext cx="2028900" cy="2993400"/>
          </a:xfrm>
          <a:prstGeom prst="rect">
            <a:avLst/>
          </a:prstGeom>
        </p:spPr>
        <p:txBody>
          <a:bodyPr spcFirstLastPara="1" wrap="square" lIns="91425" tIns="91425" rIns="91425" bIns="91425" anchor="t" anchorCtr="0">
            <a:noAutofit/>
          </a:bodyPr>
          <a:lstStyle/>
          <a:p>
            <a:pPr marL="100584" marR="0" lvl="0" indent="-100584" algn="l" rtl="0">
              <a:spcBef>
                <a:spcPts val="0"/>
              </a:spcBef>
              <a:spcAft>
                <a:spcPts val="0"/>
              </a:spcAft>
              <a:buClr>
                <a:schemeClr val="dk1"/>
              </a:buClr>
              <a:buSzPts val="1100"/>
              <a:buFont typeface="Arial"/>
              <a:buNone/>
            </a:pPr>
            <a:r>
              <a:rPr lang="en" b="1">
                <a:solidFill>
                  <a:srgbClr val="5FBDBA"/>
                </a:solidFill>
              </a:rPr>
              <a:t>•  </a:t>
            </a:r>
            <a:r>
              <a:rPr lang="en"/>
              <a:t>Over 21 miles of running, hiking and biking trails</a:t>
            </a:r>
            <a:endParaRPr/>
          </a:p>
          <a:p>
            <a:pPr marL="100584" marR="0" lvl="0" indent="-100584" algn="l" rtl="0">
              <a:spcBef>
                <a:spcPts val="0"/>
              </a:spcBef>
              <a:spcAft>
                <a:spcPts val="0"/>
              </a:spcAft>
              <a:buClr>
                <a:schemeClr val="dk1"/>
              </a:buClr>
              <a:buSzPts val="1100"/>
              <a:buFont typeface="Arial"/>
              <a:buNone/>
            </a:pPr>
            <a:r>
              <a:rPr lang="en" b="1">
                <a:solidFill>
                  <a:srgbClr val="5FBDBA"/>
                </a:solidFill>
              </a:rPr>
              <a:t>•  </a:t>
            </a:r>
            <a:r>
              <a:rPr lang="en"/>
              <a:t>12 neighborhood parks</a:t>
            </a:r>
            <a:endParaRPr/>
          </a:p>
          <a:p>
            <a:pPr marL="100584" marR="0" lvl="0" indent="-100584" algn="l" rtl="0">
              <a:spcBef>
                <a:spcPts val="0"/>
              </a:spcBef>
              <a:spcAft>
                <a:spcPts val="0"/>
              </a:spcAft>
              <a:buClr>
                <a:schemeClr val="dk1"/>
              </a:buClr>
              <a:buSzPts val="1100"/>
              <a:buFont typeface="Arial"/>
              <a:buNone/>
            </a:pPr>
            <a:r>
              <a:rPr lang="en" b="1">
                <a:solidFill>
                  <a:srgbClr val="5FBDBA"/>
                </a:solidFill>
              </a:rPr>
              <a:t>•  </a:t>
            </a:r>
            <a:r>
              <a:rPr lang="en"/>
              <a:t>20 pocket parks, all offering more than 400 acres of land dedicated to parks, trails and open space</a:t>
            </a:r>
            <a:endParaRPr/>
          </a:p>
        </p:txBody>
      </p:sp>
      <p:sp>
        <p:nvSpPr>
          <p:cNvPr id="533" name="Google Shape;533;p49"/>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534" name="Google Shape;534;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8475" y="964025"/>
            <a:ext cx="5889377" cy="26031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0"/>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cxnSp>
        <p:nvCxnSpPr>
          <p:cNvPr id="540" name="Google Shape;540;p50"/>
          <p:cNvCxnSpPr/>
          <p:nvPr/>
        </p:nvCxnSpPr>
        <p:spPr>
          <a:xfrm>
            <a:off x="475725" y="735213"/>
            <a:ext cx="605400" cy="0"/>
          </a:xfrm>
          <a:prstGeom prst="straightConnector1">
            <a:avLst/>
          </a:prstGeom>
          <a:noFill/>
          <a:ln w="19050" cap="flat" cmpd="sng">
            <a:solidFill>
              <a:srgbClr val="E6B22F"/>
            </a:solidFill>
            <a:prstDash val="solid"/>
            <a:round/>
            <a:headEnd type="none" w="med" len="med"/>
            <a:tailEnd type="none" w="med" len="med"/>
          </a:ln>
        </p:spPr>
      </p:cxnSp>
      <p:sp>
        <p:nvSpPr>
          <p:cNvPr id="541" name="Google Shape;541;p50"/>
          <p:cNvSpPr txBox="1">
            <a:spLocks noGrp="1"/>
          </p:cNvSpPr>
          <p:nvPr>
            <p:ph type="title"/>
          </p:nvPr>
        </p:nvSpPr>
        <p:spPr>
          <a:xfrm>
            <a:off x="387000" y="58850"/>
            <a:ext cx="46947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HIGHLANDS CREEK PARK</a:t>
            </a:r>
            <a:endParaRPr/>
          </a:p>
        </p:txBody>
      </p:sp>
      <p:pic>
        <p:nvPicPr>
          <p:cNvPr id="542" name="Google Shape;542;p50"/>
          <p:cNvPicPr preferRelativeResize="0"/>
          <p:nvPr/>
        </p:nvPicPr>
        <p:blipFill rotWithShape="1">
          <a:blip r:embed="rId3" cstate="email">
            <a:alphaModFix/>
            <a:extLst>
              <a:ext uri="{28A0092B-C50C-407E-A947-70E740481C1C}">
                <a14:useLocalDpi xmlns:a14="http://schemas.microsoft.com/office/drawing/2010/main"/>
              </a:ext>
            </a:extLst>
          </a:blip>
          <a:srcRect l="-341" t="-6764" b="-4125"/>
          <a:stretch/>
        </p:blipFill>
        <p:spPr>
          <a:xfrm>
            <a:off x="0" y="801311"/>
            <a:ext cx="8452229" cy="36152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1"/>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cxnSp>
        <p:nvCxnSpPr>
          <p:cNvPr id="548" name="Google Shape;548;p51"/>
          <p:cNvCxnSpPr/>
          <p:nvPr/>
        </p:nvCxnSpPr>
        <p:spPr>
          <a:xfrm>
            <a:off x="475725" y="735213"/>
            <a:ext cx="605400" cy="0"/>
          </a:xfrm>
          <a:prstGeom prst="straightConnector1">
            <a:avLst/>
          </a:prstGeom>
          <a:noFill/>
          <a:ln w="19050" cap="flat" cmpd="sng">
            <a:solidFill>
              <a:srgbClr val="E6B22F"/>
            </a:solidFill>
            <a:prstDash val="solid"/>
            <a:round/>
            <a:headEnd type="none" w="med" len="med"/>
            <a:tailEnd type="none" w="med" len="med"/>
          </a:ln>
        </p:spPr>
      </p:cxnSp>
      <p:sp>
        <p:nvSpPr>
          <p:cNvPr id="549" name="Google Shape;549;p51"/>
          <p:cNvSpPr txBox="1">
            <a:spLocks noGrp="1"/>
          </p:cNvSpPr>
          <p:nvPr>
            <p:ph type="title"/>
          </p:nvPr>
        </p:nvSpPr>
        <p:spPr>
          <a:xfrm>
            <a:off x="387000" y="58850"/>
            <a:ext cx="46947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PUBLIC ART</a:t>
            </a:r>
            <a:endParaRPr/>
          </a:p>
        </p:txBody>
      </p:sp>
      <p:pic>
        <p:nvPicPr>
          <p:cNvPr id="550" name="Google Shape;550;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8350" y="1362925"/>
            <a:ext cx="3050900" cy="2919001"/>
          </a:xfrm>
          <a:prstGeom prst="rect">
            <a:avLst/>
          </a:prstGeom>
          <a:noFill/>
          <a:ln>
            <a:noFill/>
          </a:ln>
        </p:spPr>
      </p:pic>
      <p:pic>
        <p:nvPicPr>
          <p:cNvPr id="551" name="Google Shape;551;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42400" y="125875"/>
            <a:ext cx="4694700" cy="2309067"/>
          </a:xfrm>
          <a:prstGeom prst="rect">
            <a:avLst/>
          </a:prstGeom>
          <a:noFill/>
          <a:ln>
            <a:noFill/>
          </a:ln>
        </p:spPr>
      </p:pic>
      <p:pic>
        <p:nvPicPr>
          <p:cNvPr id="552" name="Google Shape;552;p5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431650" y="2587342"/>
            <a:ext cx="4269552" cy="24037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2"/>
          <p:cNvSpPr txBox="1">
            <a:spLocks noGrp="1"/>
          </p:cNvSpPr>
          <p:nvPr>
            <p:ph type="title"/>
          </p:nvPr>
        </p:nvSpPr>
        <p:spPr>
          <a:xfrm>
            <a:off x="378325" y="254350"/>
            <a:ext cx="3283500" cy="106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WATER PARK</a:t>
            </a:r>
            <a:endParaRPr/>
          </a:p>
        </p:txBody>
      </p:sp>
      <p:sp>
        <p:nvSpPr>
          <p:cNvPr id="558" name="Google Shape;558;p52"/>
          <p:cNvSpPr txBox="1">
            <a:spLocks noGrp="1"/>
          </p:cNvSpPr>
          <p:nvPr>
            <p:ph type="body" idx="1"/>
          </p:nvPr>
        </p:nvSpPr>
        <p:spPr>
          <a:xfrm>
            <a:off x="378325" y="1492200"/>
            <a:ext cx="1914900" cy="29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5FBDBA"/>
                </a:solidFill>
              </a:rPr>
              <a:t>•  </a:t>
            </a:r>
            <a:r>
              <a:rPr lang="en"/>
              <a:t>Indoor Pool</a:t>
            </a:r>
            <a:br>
              <a:rPr lang="en"/>
            </a:br>
            <a:r>
              <a:rPr lang="en" b="1">
                <a:solidFill>
                  <a:srgbClr val="5FBDBA"/>
                </a:solidFill>
              </a:rPr>
              <a:t>•  </a:t>
            </a:r>
            <a:r>
              <a:rPr lang="en"/>
              <a:t>Indoor Water Play Structures </a:t>
            </a:r>
            <a:br>
              <a:rPr lang="en"/>
            </a:br>
            <a:r>
              <a:rPr lang="en" b="1">
                <a:solidFill>
                  <a:srgbClr val="5FBDBA"/>
                </a:solidFill>
              </a:rPr>
              <a:t>•  </a:t>
            </a:r>
            <a:r>
              <a:rPr lang="en"/>
              <a:t>Water Slide</a:t>
            </a:r>
            <a:br>
              <a:rPr lang="en"/>
            </a:br>
            <a:r>
              <a:rPr lang="en" b="1">
                <a:solidFill>
                  <a:srgbClr val="5FBDBA"/>
                </a:solidFill>
              </a:rPr>
              <a:t>•  </a:t>
            </a:r>
            <a:r>
              <a:rPr lang="en"/>
              <a:t>Sun Deck</a:t>
            </a:r>
            <a:endParaRPr/>
          </a:p>
          <a:p>
            <a:pPr marL="0" lvl="0" indent="0" algn="l" rtl="0">
              <a:spcBef>
                <a:spcPts val="0"/>
              </a:spcBef>
              <a:spcAft>
                <a:spcPts val="0"/>
              </a:spcAft>
              <a:buNone/>
            </a:pPr>
            <a:r>
              <a:rPr lang="en" b="1">
                <a:solidFill>
                  <a:srgbClr val="5FBDBA"/>
                </a:solidFill>
              </a:rPr>
              <a:t>•  </a:t>
            </a:r>
            <a:r>
              <a:rPr lang="en"/>
              <a:t>Volleyball Court</a:t>
            </a:r>
            <a:endParaRPr/>
          </a:p>
          <a:p>
            <a:pPr marL="0" lvl="0" indent="0" algn="l" rtl="0">
              <a:spcBef>
                <a:spcPts val="0"/>
              </a:spcBef>
              <a:spcAft>
                <a:spcPts val="0"/>
              </a:spcAft>
              <a:buNone/>
            </a:pPr>
            <a:r>
              <a:rPr lang="en" b="1">
                <a:solidFill>
                  <a:srgbClr val="5FBDBA"/>
                </a:solidFill>
              </a:rPr>
              <a:t>•  </a:t>
            </a:r>
            <a:r>
              <a:rPr lang="en"/>
              <a:t>Outdoor Splash Pad</a:t>
            </a:r>
            <a:endParaRPr/>
          </a:p>
          <a:p>
            <a:pPr marL="0" lvl="0" indent="0" algn="l" rtl="0">
              <a:spcBef>
                <a:spcPts val="0"/>
              </a:spcBef>
              <a:spcAft>
                <a:spcPts val="0"/>
              </a:spcAft>
              <a:buNone/>
            </a:pPr>
            <a:r>
              <a:rPr lang="en" b="1">
                <a:solidFill>
                  <a:srgbClr val="5FBDBA"/>
                </a:solidFill>
              </a:rPr>
              <a:t>•  </a:t>
            </a:r>
            <a:r>
              <a:rPr lang="en"/>
              <a:t>Field Areas</a:t>
            </a:r>
            <a:br>
              <a:rPr lang="en"/>
            </a:br>
            <a:r>
              <a:rPr lang="en" b="1">
                <a:solidFill>
                  <a:srgbClr val="5FBDBA"/>
                </a:solidFill>
              </a:rPr>
              <a:t>•  </a:t>
            </a:r>
            <a:r>
              <a:rPr lang="en"/>
              <a:t>Gender Neutral Changing  </a:t>
            </a:r>
            <a:br>
              <a:rPr lang="en"/>
            </a:br>
            <a:r>
              <a:rPr lang="en"/>
              <a:t>    Rooms</a:t>
            </a:r>
            <a:br>
              <a:rPr lang="en"/>
            </a:br>
            <a:endParaRPr/>
          </a:p>
        </p:txBody>
      </p:sp>
      <p:sp>
        <p:nvSpPr>
          <p:cNvPr id="559" name="Google Shape;559;p52"/>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560" name="Google Shape;560;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70625" y="1358747"/>
            <a:ext cx="4749225" cy="2782016"/>
          </a:xfrm>
          <a:prstGeom prst="rect">
            <a:avLst/>
          </a:prstGeom>
          <a:noFill/>
          <a:ln>
            <a:noFill/>
          </a:ln>
          <a:effectLst>
            <a:outerShdw blurRad="200025" dist="9525" dir="5400000" algn="bl" rotWithShape="0">
              <a:srgbClr val="000000">
                <a:alpha val="24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3"/>
          <p:cNvSpPr txBox="1">
            <a:spLocks noGrp="1"/>
          </p:cNvSpPr>
          <p:nvPr>
            <p:ph type="title"/>
          </p:nvPr>
        </p:nvSpPr>
        <p:spPr>
          <a:xfrm>
            <a:off x="378325" y="254350"/>
            <a:ext cx="3283500" cy="106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ICE &amp; </a:t>
            </a:r>
            <a:endParaRPr/>
          </a:p>
          <a:p>
            <a:pPr marL="0" lvl="0" indent="0" algn="l" rtl="0">
              <a:spcBef>
                <a:spcPts val="0"/>
              </a:spcBef>
              <a:spcAft>
                <a:spcPts val="0"/>
              </a:spcAft>
              <a:buNone/>
            </a:pPr>
            <a:r>
              <a:rPr lang="en"/>
              <a:t>RECREATION CENTER </a:t>
            </a:r>
            <a:endParaRPr/>
          </a:p>
        </p:txBody>
      </p:sp>
      <p:sp>
        <p:nvSpPr>
          <p:cNvPr id="566" name="Google Shape;566;p53"/>
          <p:cNvSpPr txBox="1">
            <a:spLocks noGrp="1"/>
          </p:cNvSpPr>
          <p:nvPr>
            <p:ph type="body" idx="1"/>
          </p:nvPr>
        </p:nvSpPr>
        <p:spPr>
          <a:xfrm>
            <a:off x="378325" y="1492200"/>
            <a:ext cx="1914900" cy="299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5FBDBA"/>
                </a:solidFill>
              </a:rPr>
              <a:t>•  </a:t>
            </a:r>
            <a:r>
              <a:rPr lang="en"/>
              <a:t>Ice Arena Complex</a:t>
            </a:r>
            <a:br>
              <a:rPr lang="en"/>
            </a:br>
            <a:r>
              <a:rPr lang="en" b="1">
                <a:solidFill>
                  <a:srgbClr val="5FBDBA"/>
                </a:solidFill>
              </a:rPr>
              <a:t>•  </a:t>
            </a:r>
            <a:r>
              <a:rPr lang="en"/>
              <a:t>eGaming Room</a:t>
            </a:r>
            <a:br>
              <a:rPr lang="en"/>
            </a:br>
            <a:r>
              <a:rPr lang="en" b="1">
                <a:solidFill>
                  <a:srgbClr val="5FBDBA"/>
                </a:solidFill>
              </a:rPr>
              <a:t>•  </a:t>
            </a:r>
            <a:r>
              <a:rPr lang="en"/>
              <a:t>Community Rooms</a:t>
            </a:r>
            <a:br>
              <a:rPr lang="en"/>
            </a:br>
            <a:r>
              <a:rPr lang="en" b="1">
                <a:solidFill>
                  <a:srgbClr val="5FBDBA"/>
                </a:solidFill>
              </a:rPr>
              <a:t>•  </a:t>
            </a:r>
            <a:r>
              <a:rPr lang="en"/>
              <a:t>Basketball Court</a:t>
            </a:r>
            <a:br>
              <a:rPr lang="en"/>
            </a:br>
            <a:r>
              <a:rPr lang="en" b="1">
                <a:solidFill>
                  <a:srgbClr val="5FBDBA"/>
                </a:solidFill>
              </a:rPr>
              <a:t>•  </a:t>
            </a:r>
            <a:r>
              <a:rPr lang="en"/>
              <a:t>Workout Facility</a:t>
            </a:r>
            <a:br>
              <a:rPr lang="en"/>
            </a:br>
            <a:r>
              <a:rPr lang="en" b="1">
                <a:solidFill>
                  <a:srgbClr val="5FBDBA"/>
                </a:solidFill>
              </a:rPr>
              <a:t>•  </a:t>
            </a:r>
            <a:r>
              <a:rPr lang="en"/>
              <a:t>Climbing Wall</a:t>
            </a:r>
            <a:br>
              <a:rPr lang="en"/>
            </a:br>
            <a:r>
              <a:rPr lang="en" b="1">
                <a:solidFill>
                  <a:srgbClr val="5FBDBA"/>
                </a:solidFill>
              </a:rPr>
              <a:t>•  </a:t>
            </a:r>
            <a:r>
              <a:rPr lang="en"/>
              <a:t>Child Care Center</a:t>
            </a:r>
            <a:endParaRPr/>
          </a:p>
        </p:txBody>
      </p:sp>
      <p:sp>
        <p:nvSpPr>
          <p:cNvPr id="567" name="Google Shape;567;p53"/>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568" name="Google Shape;568;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70625" y="1358747"/>
            <a:ext cx="4749224" cy="2782016"/>
          </a:xfrm>
          <a:prstGeom prst="rect">
            <a:avLst/>
          </a:prstGeom>
          <a:noFill/>
          <a:ln>
            <a:noFill/>
          </a:ln>
          <a:effectLst>
            <a:outerShdw blurRad="200025" dist="9525" dir="5400000" algn="bl" rotWithShape="0">
              <a:srgbClr val="000000">
                <a:alpha val="24000"/>
              </a:srgbClr>
            </a:outerShdw>
          </a:effectLst>
        </p:spPr>
      </p:pic>
      <p:pic>
        <p:nvPicPr>
          <p:cNvPr id="569" name="Google Shape;569;p5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70625" y="1358747"/>
            <a:ext cx="4749224" cy="2782016"/>
          </a:xfrm>
          <a:prstGeom prst="rect">
            <a:avLst/>
          </a:prstGeom>
          <a:noFill/>
          <a:ln>
            <a:noFill/>
          </a:ln>
          <a:effectLst>
            <a:outerShdw blurRad="200025" dist="9525" dir="5400000" algn="bl" rotWithShape="0">
              <a:srgbClr val="000000">
                <a:alpha val="24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4"/>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pic>
        <p:nvPicPr>
          <p:cNvPr id="575" name="Google Shape;575;p5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58474" y="2841503"/>
            <a:ext cx="2234907" cy="1444369"/>
          </a:xfrm>
          <a:prstGeom prst="rect">
            <a:avLst/>
          </a:prstGeom>
          <a:noFill/>
          <a:ln>
            <a:noFill/>
          </a:ln>
          <a:effectLst>
            <a:outerShdw blurRad="128588" dist="9525" dir="5400000" algn="bl" rotWithShape="0">
              <a:srgbClr val="000000">
                <a:alpha val="50000"/>
              </a:srgbClr>
            </a:outerShdw>
          </a:effectLst>
        </p:spPr>
      </p:pic>
      <p:sp>
        <p:nvSpPr>
          <p:cNvPr id="576" name="Google Shape;576;p54"/>
          <p:cNvSpPr txBox="1">
            <a:spLocks noGrp="1"/>
          </p:cNvSpPr>
          <p:nvPr>
            <p:ph type="title"/>
          </p:nvPr>
        </p:nvSpPr>
        <p:spPr>
          <a:xfrm>
            <a:off x="311700" y="669325"/>
            <a:ext cx="8520600" cy="53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NORTH HIGHLANDS MARKET: A MULTI-USE, MULTI-MODAL DESTINATION</a:t>
            </a:r>
            <a:endParaRPr/>
          </a:p>
        </p:txBody>
      </p:sp>
      <p:pic>
        <p:nvPicPr>
          <p:cNvPr id="577" name="Google Shape;577;p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8474" y="1301875"/>
            <a:ext cx="2234913" cy="1444374"/>
          </a:xfrm>
          <a:prstGeom prst="rect">
            <a:avLst/>
          </a:prstGeom>
          <a:noFill/>
          <a:ln>
            <a:noFill/>
          </a:ln>
          <a:effectLst>
            <a:outerShdw blurRad="128588" dist="19050" dir="5400000" algn="bl" rotWithShape="0">
              <a:srgbClr val="000000">
                <a:alpha val="50000"/>
              </a:srgbClr>
            </a:outerShdw>
          </a:effectLst>
        </p:spPr>
      </p:pic>
      <p:pic>
        <p:nvPicPr>
          <p:cNvPr id="578" name="Google Shape;578;p5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757243" y="1301879"/>
            <a:ext cx="6028280" cy="2983996"/>
          </a:xfrm>
          <a:prstGeom prst="rect">
            <a:avLst/>
          </a:prstGeom>
          <a:noFill/>
          <a:ln>
            <a:noFill/>
          </a:ln>
          <a:effectLst>
            <a:outerShdw blurRad="100013" dist="19050" dir="5400000" algn="bl" rotWithShape="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5"/>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584" name="Google Shape;584;p55"/>
          <p:cNvSpPr txBox="1">
            <a:spLocks noGrp="1"/>
          </p:cNvSpPr>
          <p:nvPr>
            <p:ph type="title"/>
          </p:nvPr>
        </p:nvSpPr>
        <p:spPr>
          <a:xfrm>
            <a:off x="317950" y="762000"/>
            <a:ext cx="8520600" cy="53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MEDICAL &amp; CORPORATE CAMPUS: JOB OPPORTUNITIES FOR THE REGION </a:t>
            </a:r>
            <a:endParaRPr/>
          </a:p>
        </p:txBody>
      </p:sp>
      <p:pic>
        <p:nvPicPr>
          <p:cNvPr id="585" name="Google Shape;585;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9675" y="1578500"/>
            <a:ext cx="3688482" cy="2383775"/>
          </a:xfrm>
          <a:prstGeom prst="rect">
            <a:avLst/>
          </a:prstGeom>
          <a:noFill/>
          <a:ln>
            <a:noFill/>
          </a:ln>
          <a:effectLst>
            <a:outerShdw blurRad="128588" dist="19050" dir="5400000" algn="bl" rotWithShape="0">
              <a:srgbClr val="000000">
                <a:alpha val="50000"/>
              </a:srgbClr>
            </a:outerShdw>
          </a:effectLst>
        </p:spPr>
      </p:pic>
      <p:pic>
        <p:nvPicPr>
          <p:cNvPr id="586" name="Google Shape;586;p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3745" y="1578500"/>
            <a:ext cx="3688480" cy="2383774"/>
          </a:xfrm>
          <a:prstGeom prst="rect">
            <a:avLst/>
          </a:prstGeom>
          <a:noFill/>
          <a:ln>
            <a:noFill/>
          </a:ln>
          <a:effectLst>
            <a:outerShdw blurRad="128588" dist="19050" dir="540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6"/>
          <p:cNvSpPr txBox="1">
            <a:spLocks noGrp="1"/>
          </p:cNvSpPr>
          <p:nvPr>
            <p:ph type="title"/>
          </p:nvPr>
        </p:nvSpPr>
        <p:spPr>
          <a:xfrm>
            <a:off x="317950" y="762000"/>
            <a:ext cx="8520600" cy="53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INVESTING IN THE COMMUNITY’S NEEDS: FOUR FUTURE SCHOOLS </a:t>
            </a:r>
            <a:endParaRPr/>
          </a:p>
        </p:txBody>
      </p:sp>
      <p:sp>
        <p:nvSpPr>
          <p:cNvPr id="592" name="Google Shape;592;p56"/>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pic>
        <p:nvPicPr>
          <p:cNvPr id="593" name="Google Shape;593;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1990" y="1648074"/>
            <a:ext cx="4030610" cy="2607374"/>
          </a:xfrm>
          <a:prstGeom prst="rect">
            <a:avLst/>
          </a:prstGeom>
          <a:noFill/>
          <a:ln>
            <a:noFill/>
          </a:ln>
          <a:effectLst>
            <a:outerShdw blurRad="57150" dist="19050" dir="5400000" algn="bl" rotWithShape="0">
              <a:srgbClr val="000000">
                <a:alpha val="50000"/>
              </a:srgbClr>
            </a:outerShdw>
          </a:effectLst>
        </p:spPr>
      </p:pic>
      <p:pic>
        <p:nvPicPr>
          <p:cNvPr id="594" name="Google Shape;594;p5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3601" y="1648075"/>
            <a:ext cx="4030602" cy="2604879"/>
          </a:xfrm>
          <a:prstGeom prst="rect">
            <a:avLst/>
          </a:prstGeom>
          <a:noFill/>
          <a:ln>
            <a:noFill/>
          </a:ln>
          <a:effectLst>
            <a:outerShdw blurRad="128588"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441" name="Google Shape;441;p39"/>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01</a:t>
            </a:r>
            <a:endParaRPr/>
          </a:p>
        </p:txBody>
      </p:sp>
      <p:sp>
        <p:nvSpPr>
          <p:cNvPr id="442" name="Google Shape;442;p39"/>
          <p:cNvSpPr txBox="1"/>
          <p:nvPr/>
        </p:nvSpPr>
        <p:spPr>
          <a:xfrm>
            <a:off x="4858246" y="3522428"/>
            <a:ext cx="3323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rgbClr val="FFFFFF"/>
                </a:solidFill>
                <a:latin typeface="Arial"/>
                <a:ea typeface="Arial"/>
                <a:cs typeface="Arial"/>
                <a:sym typeface="Arial"/>
              </a:rPr>
              <a:t>Live here, connect everywhere.</a:t>
            </a:r>
            <a:endParaRPr/>
          </a:p>
        </p:txBody>
      </p:sp>
      <p:pic>
        <p:nvPicPr>
          <p:cNvPr id="443" name="Google Shape;443;p39" descr="Text&#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87448" y="3889955"/>
            <a:ext cx="3174917" cy="7819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7"/>
          <p:cNvSpPr txBox="1">
            <a:spLocks noGrp="1"/>
          </p:cNvSpPr>
          <p:nvPr>
            <p:ph type="title"/>
          </p:nvPr>
        </p:nvSpPr>
        <p:spPr>
          <a:xfrm>
            <a:off x="378325" y="859606"/>
            <a:ext cx="45972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HOME BUILDERS</a:t>
            </a:r>
            <a:endParaRPr/>
          </a:p>
        </p:txBody>
      </p:sp>
      <p:sp>
        <p:nvSpPr>
          <p:cNvPr id="600" name="Google Shape;600;p57"/>
          <p:cNvSpPr txBox="1">
            <a:spLocks noGrp="1"/>
          </p:cNvSpPr>
          <p:nvPr>
            <p:ph type="body" idx="1"/>
          </p:nvPr>
        </p:nvSpPr>
        <p:spPr>
          <a:xfrm>
            <a:off x="378325" y="1647025"/>
            <a:ext cx="3147300" cy="1351200"/>
          </a:xfrm>
          <a:prstGeom prst="rect">
            <a:avLst/>
          </a:prstGeom>
        </p:spPr>
        <p:txBody>
          <a:bodyPr spcFirstLastPara="1" wrap="square" lIns="91425" tIns="91425" rIns="91425" bIns="91425" anchor="t" anchorCtr="0">
            <a:noAutofit/>
          </a:bodyPr>
          <a:lstStyle/>
          <a:p>
            <a:pPr marL="100584" lvl="0" indent="-100584" algn="l" rtl="0">
              <a:spcBef>
                <a:spcPts val="0"/>
              </a:spcBef>
              <a:spcAft>
                <a:spcPts val="0"/>
              </a:spcAft>
              <a:buNone/>
            </a:pPr>
            <a:r>
              <a:rPr lang="en" b="1">
                <a:solidFill>
                  <a:srgbClr val="5FBDBA"/>
                </a:solidFill>
              </a:rPr>
              <a:t>•  </a:t>
            </a:r>
            <a:r>
              <a:rPr lang="en"/>
              <a:t>Richmond American Homes </a:t>
            </a:r>
            <a:endParaRPr/>
          </a:p>
          <a:p>
            <a:pPr marL="100584" lvl="0" indent="-100584" algn="l" rtl="0">
              <a:spcBef>
                <a:spcPts val="0"/>
              </a:spcBef>
              <a:spcAft>
                <a:spcPts val="0"/>
              </a:spcAft>
              <a:buNone/>
            </a:pPr>
            <a:r>
              <a:rPr lang="en" b="1">
                <a:solidFill>
                  <a:srgbClr val="5FBDBA"/>
                </a:solidFill>
              </a:rPr>
              <a:t>•  </a:t>
            </a:r>
            <a:r>
              <a:rPr lang="en"/>
              <a:t>Pulte Homes </a:t>
            </a:r>
            <a:endParaRPr/>
          </a:p>
          <a:p>
            <a:pPr marL="100584" lvl="0" indent="-100584" algn="l" rtl="0">
              <a:spcBef>
                <a:spcPts val="0"/>
              </a:spcBef>
              <a:spcAft>
                <a:spcPts val="0"/>
              </a:spcAft>
              <a:buNone/>
            </a:pPr>
            <a:r>
              <a:rPr lang="en" b="1">
                <a:solidFill>
                  <a:srgbClr val="5FBDBA"/>
                </a:solidFill>
              </a:rPr>
              <a:t>•  </a:t>
            </a:r>
            <a:r>
              <a:rPr lang="en"/>
              <a:t>Bridgewater Homes </a:t>
            </a:r>
            <a:endParaRPr/>
          </a:p>
          <a:p>
            <a:pPr marL="0" lvl="0" indent="0" algn="l" rtl="0">
              <a:spcBef>
                <a:spcPts val="0"/>
              </a:spcBef>
              <a:spcAft>
                <a:spcPts val="0"/>
              </a:spcAft>
              <a:buClr>
                <a:schemeClr val="dk1"/>
              </a:buClr>
              <a:buSzPts val="1100"/>
              <a:buFont typeface="Arial"/>
              <a:buNone/>
            </a:pPr>
            <a:r>
              <a:rPr lang="en" b="1">
                <a:solidFill>
                  <a:srgbClr val="5FBDBA"/>
                </a:solidFill>
              </a:rPr>
              <a:t>•  </a:t>
            </a:r>
            <a:r>
              <a:rPr lang="en"/>
              <a:t>Taylor Morrison Homes </a:t>
            </a:r>
            <a:br>
              <a:rPr lang="en"/>
            </a:br>
            <a:r>
              <a:rPr lang="en" b="1">
                <a:solidFill>
                  <a:srgbClr val="5FBDBA"/>
                </a:solidFill>
              </a:rPr>
              <a:t>•  </a:t>
            </a:r>
            <a:r>
              <a:rPr lang="en"/>
              <a:t>Tri Pointe Homes </a:t>
            </a:r>
            <a:endParaRPr/>
          </a:p>
          <a:p>
            <a:pPr marL="0" lvl="0" indent="0" algn="l" rtl="0">
              <a:spcBef>
                <a:spcPts val="0"/>
              </a:spcBef>
              <a:spcAft>
                <a:spcPts val="0"/>
              </a:spcAft>
              <a:buNone/>
            </a:pPr>
            <a:endParaRPr b="1"/>
          </a:p>
          <a:p>
            <a:pPr marL="0" lvl="0" indent="0" algn="l" rtl="0">
              <a:spcBef>
                <a:spcPts val="1600"/>
              </a:spcBef>
              <a:spcAft>
                <a:spcPts val="0"/>
              </a:spcAft>
              <a:buNone/>
            </a:pPr>
            <a:r>
              <a:rPr lang="en"/>
              <a:t> </a:t>
            </a:r>
            <a:endParaRPr/>
          </a:p>
          <a:p>
            <a:pPr marL="0" lvl="0" indent="0" algn="l" rtl="0">
              <a:spcBef>
                <a:spcPts val="1600"/>
              </a:spcBef>
              <a:spcAft>
                <a:spcPts val="1600"/>
              </a:spcAft>
              <a:buNone/>
            </a:pPr>
            <a:endParaRPr/>
          </a:p>
        </p:txBody>
      </p:sp>
      <p:sp>
        <p:nvSpPr>
          <p:cNvPr id="601" name="Google Shape;601;p57"/>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602" name="Google Shape;602;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55275" y="786625"/>
            <a:ext cx="2342100" cy="1736099"/>
          </a:xfrm>
          <a:prstGeom prst="rect">
            <a:avLst/>
          </a:prstGeom>
          <a:noFill/>
          <a:ln>
            <a:noFill/>
          </a:ln>
        </p:spPr>
      </p:pic>
      <p:pic>
        <p:nvPicPr>
          <p:cNvPr id="603" name="Google Shape;603;p5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0900" y="2760850"/>
            <a:ext cx="2342103" cy="1736099"/>
          </a:xfrm>
          <a:prstGeom prst="rect">
            <a:avLst/>
          </a:prstGeom>
          <a:noFill/>
          <a:ln>
            <a:noFill/>
          </a:ln>
        </p:spPr>
      </p:pic>
      <p:sp>
        <p:nvSpPr>
          <p:cNvPr id="604" name="Google Shape;604;p57"/>
          <p:cNvSpPr txBox="1">
            <a:spLocks noGrp="1"/>
          </p:cNvSpPr>
          <p:nvPr>
            <p:ph type="subTitle" idx="2"/>
          </p:nvPr>
        </p:nvSpPr>
        <p:spPr>
          <a:xfrm>
            <a:off x="568313" y="2998236"/>
            <a:ext cx="2383800" cy="15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i="0">
                <a:solidFill>
                  <a:srgbClr val="5FBDBA"/>
                </a:solidFill>
              </a:rPr>
              <a:t>Additional Future Builders</a:t>
            </a:r>
            <a:endParaRPr sz="1100" i="0">
              <a:solidFill>
                <a:srgbClr val="5FBDBA"/>
              </a:solidFill>
            </a:endParaRPr>
          </a:p>
          <a:p>
            <a:pPr marL="0" lvl="0" indent="0" algn="l" rtl="0">
              <a:lnSpc>
                <a:spcPct val="150000"/>
              </a:lnSpc>
              <a:spcBef>
                <a:spcPts val="1600"/>
              </a:spcBef>
              <a:spcAft>
                <a:spcPts val="0"/>
              </a:spcAft>
              <a:buClr>
                <a:schemeClr val="dk1"/>
              </a:buClr>
              <a:buSzPts val="1100"/>
              <a:buFont typeface="Arial"/>
              <a:buNone/>
            </a:pPr>
            <a:r>
              <a:rPr lang="en" sz="900" b="1" i="0"/>
              <a:t>•  </a:t>
            </a:r>
            <a:r>
              <a:rPr lang="en" sz="900" i="0">
                <a:solidFill>
                  <a:srgbClr val="472918"/>
                </a:solidFill>
              </a:rPr>
              <a:t>Century Communities</a:t>
            </a:r>
            <a:endParaRPr sz="900" i="0">
              <a:solidFill>
                <a:srgbClr val="472918"/>
              </a:solidFill>
            </a:endParaRPr>
          </a:p>
          <a:p>
            <a:pPr marL="0" lvl="0" indent="0" algn="l" rtl="0">
              <a:lnSpc>
                <a:spcPct val="150000"/>
              </a:lnSpc>
              <a:spcBef>
                <a:spcPts val="0"/>
              </a:spcBef>
              <a:spcAft>
                <a:spcPts val="0"/>
              </a:spcAft>
              <a:buNone/>
            </a:pPr>
            <a:r>
              <a:rPr lang="en" sz="900" b="1" i="0"/>
              <a:t>•  </a:t>
            </a:r>
            <a:r>
              <a:rPr lang="en" sz="900" i="0">
                <a:solidFill>
                  <a:srgbClr val="472918"/>
                </a:solidFill>
              </a:rPr>
              <a:t>DR Horton Homes</a:t>
            </a:r>
            <a:endParaRPr sz="900" i="0">
              <a:solidFill>
                <a:srgbClr val="472918"/>
              </a:solidFill>
            </a:endParaRPr>
          </a:p>
          <a:p>
            <a:pPr marL="0" lvl="0" indent="0" algn="l" rtl="0">
              <a:lnSpc>
                <a:spcPct val="150000"/>
              </a:lnSpc>
              <a:spcBef>
                <a:spcPts val="0"/>
              </a:spcBef>
              <a:spcAft>
                <a:spcPts val="0"/>
              </a:spcAft>
              <a:buNone/>
            </a:pPr>
            <a:endParaRPr/>
          </a:p>
        </p:txBody>
      </p:sp>
      <p:sp>
        <p:nvSpPr>
          <p:cNvPr id="605" name="Google Shape;605;p57"/>
          <p:cNvSpPr txBox="1">
            <a:spLocks noGrp="1"/>
          </p:cNvSpPr>
          <p:nvPr>
            <p:ph type="subTitle" idx="2"/>
          </p:nvPr>
        </p:nvSpPr>
        <p:spPr>
          <a:xfrm>
            <a:off x="3655263" y="533200"/>
            <a:ext cx="2342100" cy="3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FBDBA"/>
                </a:solidFill>
              </a:rPr>
              <a:t>Richmond American Homes</a:t>
            </a:r>
            <a:endParaRPr>
              <a:solidFill>
                <a:srgbClr val="5FBDBA"/>
              </a:solidFill>
            </a:endParaRPr>
          </a:p>
          <a:p>
            <a:pPr marL="0" lvl="0" indent="0" algn="l" rtl="0">
              <a:spcBef>
                <a:spcPts val="1600"/>
              </a:spcBef>
              <a:spcAft>
                <a:spcPts val="1600"/>
              </a:spcAft>
              <a:buNone/>
            </a:pPr>
            <a:endParaRPr/>
          </a:p>
        </p:txBody>
      </p:sp>
      <p:sp>
        <p:nvSpPr>
          <p:cNvPr id="606" name="Google Shape;606;p57"/>
          <p:cNvSpPr txBox="1">
            <a:spLocks noGrp="1"/>
          </p:cNvSpPr>
          <p:nvPr>
            <p:ph type="subTitle" idx="2"/>
          </p:nvPr>
        </p:nvSpPr>
        <p:spPr>
          <a:xfrm>
            <a:off x="5997375" y="2501120"/>
            <a:ext cx="2383800" cy="265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solidFill>
                  <a:srgbClr val="5FBDBA"/>
                </a:solidFill>
              </a:rPr>
              <a:t>Bridgewater Homes</a:t>
            </a:r>
            <a:endParaRPr>
              <a:solidFill>
                <a:srgbClr val="5FBDBA"/>
              </a:solidFill>
            </a:endParaRPr>
          </a:p>
        </p:txBody>
      </p:sp>
      <p:pic>
        <p:nvPicPr>
          <p:cNvPr id="607" name="Google Shape;607;p5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0900" y="786625"/>
            <a:ext cx="2342100" cy="1736100"/>
          </a:xfrm>
          <a:prstGeom prst="rect">
            <a:avLst/>
          </a:prstGeom>
          <a:noFill/>
          <a:ln>
            <a:noFill/>
          </a:ln>
        </p:spPr>
      </p:pic>
      <p:sp>
        <p:nvSpPr>
          <p:cNvPr id="608" name="Google Shape;608;p57"/>
          <p:cNvSpPr txBox="1">
            <a:spLocks noGrp="1"/>
          </p:cNvSpPr>
          <p:nvPr>
            <p:ph type="subTitle" idx="2"/>
          </p:nvPr>
        </p:nvSpPr>
        <p:spPr>
          <a:xfrm>
            <a:off x="6070888" y="533200"/>
            <a:ext cx="2342100" cy="32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FBDBA"/>
                </a:solidFill>
              </a:rPr>
              <a:t>Richmond American Homes </a:t>
            </a:r>
            <a:r>
              <a:rPr lang="en"/>
              <a:t>Urban Collection</a:t>
            </a:r>
            <a:endParaRPr>
              <a:solidFill>
                <a:srgbClr val="5FBDBA"/>
              </a:solidFill>
            </a:endParaRPr>
          </a:p>
          <a:p>
            <a:pPr marL="0" lvl="0" indent="0" algn="l" rtl="0">
              <a:spcBef>
                <a:spcPts val="1600"/>
              </a:spcBef>
              <a:spcAft>
                <a:spcPts val="1600"/>
              </a:spcAft>
              <a:buNone/>
            </a:pPr>
            <a:endParaRPr/>
          </a:p>
        </p:txBody>
      </p:sp>
      <p:pic>
        <p:nvPicPr>
          <p:cNvPr id="609" name="Google Shape;609;p5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627212" y="2760850"/>
            <a:ext cx="2342102" cy="1736099"/>
          </a:xfrm>
          <a:prstGeom prst="rect">
            <a:avLst/>
          </a:prstGeom>
          <a:noFill/>
          <a:ln>
            <a:noFill/>
          </a:ln>
        </p:spPr>
      </p:pic>
      <p:sp>
        <p:nvSpPr>
          <p:cNvPr id="610" name="Google Shape;610;p57"/>
          <p:cNvSpPr txBox="1">
            <a:spLocks noGrp="1"/>
          </p:cNvSpPr>
          <p:nvPr>
            <p:ph type="subTitle" idx="2"/>
          </p:nvPr>
        </p:nvSpPr>
        <p:spPr>
          <a:xfrm>
            <a:off x="3627200" y="2522725"/>
            <a:ext cx="2342100" cy="3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Pulte </a:t>
            </a:r>
            <a:r>
              <a:rPr lang="en">
                <a:solidFill>
                  <a:srgbClr val="5FBDBA"/>
                </a:solidFill>
              </a:rPr>
              <a:t> Homes</a:t>
            </a:r>
            <a:endParaRPr>
              <a:solidFill>
                <a:srgbClr val="5FBDBA"/>
              </a:solidFill>
            </a:endParaRPr>
          </a:p>
          <a:p>
            <a:pPr marL="0" lvl="0" indent="0" algn="l" rtl="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8"/>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cxnSp>
        <p:nvCxnSpPr>
          <p:cNvPr id="616" name="Google Shape;616;p58"/>
          <p:cNvCxnSpPr/>
          <p:nvPr/>
        </p:nvCxnSpPr>
        <p:spPr>
          <a:xfrm>
            <a:off x="475725" y="735213"/>
            <a:ext cx="605400" cy="0"/>
          </a:xfrm>
          <a:prstGeom prst="straightConnector1">
            <a:avLst/>
          </a:prstGeom>
          <a:noFill/>
          <a:ln w="19050" cap="flat" cmpd="sng">
            <a:solidFill>
              <a:srgbClr val="E6B22F"/>
            </a:solidFill>
            <a:prstDash val="solid"/>
            <a:round/>
            <a:headEnd type="none" w="med" len="med"/>
            <a:tailEnd type="none" w="med" len="med"/>
          </a:ln>
        </p:spPr>
      </p:cxnSp>
      <p:sp>
        <p:nvSpPr>
          <p:cNvPr id="617" name="Google Shape;617;p58"/>
          <p:cNvSpPr txBox="1">
            <a:spLocks noGrp="1"/>
          </p:cNvSpPr>
          <p:nvPr>
            <p:ph type="title"/>
          </p:nvPr>
        </p:nvSpPr>
        <p:spPr>
          <a:xfrm>
            <a:off x="387000" y="58850"/>
            <a:ext cx="46947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Demographics</a:t>
            </a:r>
            <a:endParaRPr/>
          </a:p>
        </p:txBody>
      </p:sp>
      <p:pic>
        <p:nvPicPr>
          <p:cNvPr id="618" name="Google Shape;618;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85125" y="244598"/>
            <a:ext cx="2928962" cy="2134678"/>
          </a:xfrm>
          <a:prstGeom prst="rect">
            <a:avLst/>
          </a:prstGeom>
          <a:noFill/>
          <a:ln>
            <a:noFill/>
          </a:ln>
        </p:spPr>
      </p:pic>
      <p:pic>
        <p:nvPicPr>
          <p:cNvPr id="619" name="Google Shape;619;p5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81700" y="244600"/>
            <a:ext cx="2928950" cy="2127398"/>
          </a:xfrm>
          <a:prstGeom prst="rect">
            <a:avLst/>
          </a:prstGeom>
          <a:noFill/>
          <a:ln>
            <a:noFill/>
          </a:ln>
        </p:spPr>
      </p:pic>
      <p:pic>
        <p:nvPicPr>
          <p:cNvPr id="620" name="Google Shape;620;p5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085125" y="2441600"/>
            <a:ext cx="2928951" cy="2170562"/>
          </a:xfrm>
          <a:prstGeom prst="rect">
            <a:avLst/>
          </a:prstGeom>
          <a:noFill/>
          <a:ln>
            <a:noFill/>
          </a:ln>
        </p:spPr>
      </p:pic>
      <p:pic>
        <p:nvPicPr>
          <p:cNvPr id="621" name="Google Shape;621;p5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081700" y="2441600"/>
            <a:ext cx="2928949" cy="21705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59"/>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cxnSp>
        <p:nvCxnSpPr>
          <p:cNvPr id="627" name="Google Shape;627;p59"/>
          <p:cNvCxnSpPr/>
          <p:nvPr/>
        </p:nvCxnSpPr>
        <p:spPr>
          <a:xfrm>
            <a:off x="475725" y="735213"/>
            <a:ext cx="605400" cy="0"/>
          </a:xfrm>
          <a:prstGeom prst="straightConnector1">
            <a:avLst/>
          </a:prstGeom>
          <a:noFill/>
          <a:ln w="19050" cap="flat" cmpd="sng">
            <a:solidFill>
              <a:srgbClr val="E6B22F"/>
            </a:solidFill>
            <a:prstDash val="solid"/>
            <a:round/>
            <a:headEnd type="none" w="med" len="med"/>
            <a:tailEnd type="none" w="med" len="med"/>
          </a:ln>
        </p:spPr>
      </p:cxnSp>
      <p:sp>
        <p:nvSpPr>
          <p:cNvPr id="628" name="Google Shape;628;p59"/>
          <p:cNvSpPr txBox="1">
            <a:spLocks noGrp="1"/>
          </p:cNvSpPr>
          <p:nvPr>
            <p:ph type="title"/>
          </p:nvPr>
        </p:nvSpPr>
        <p:spPr>
          <a:xfrm>
            <a:off x="387000" y="58850"/>
            <a:ext cx="46947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Demographics</a:t>
            </a:r>
            <a:endParaRPr/>
          </a:p>
        </p:txBody>
      </p:sp>
      <p:pic>
        <p:nvPicPr>
          <p:cNvPr id="629" name="Google Shape;629;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81225" y="307375"/>
            <a:ext cx="2982597" cy="2094372"/>
          </a:xfrm>
          <a:prstGeom prst="rect">
            <a:avLst/>
          </a:prstGeom>
          <a:noFill/>
          <a:ln>
            <a:noFill/>
          </a:ln>
        </p:spPr>
      </p:pic>
      <p:pic>
        <p:nvPicPr>
          <p:cNvPr id="630" name="Google Shape;630;p5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126038" y="307375"/>
            <a:ext cx="3116262" cy="2094372"/>
          </a:xfrm>
          <a:prstGeom prst="rect">
            <a:avLst/>
          </a:prstGeom>
          <a:noFill/>
          <a:ln>
            <a:noFill/>
          </a:ln>
        </p:spPr>
      </p:pic>
      <p:pic>
        <p:nvPicPr>
          <p:cNvPr id="631" name="Google Shape;631;p5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081225" y="2453378"/>
            <a:ext cx="2982601" cy="2111897"/>
          </a:xfrm>
          <a:prstGeom prst="rect">
            <a:avLst/>
          </a:prstGeom>
          <a:noFill/>
          <a:ln>
            <a:noFill/>
          </a:ln>
        </p:spPr>
      </p:pic>
      <p:pic>
        <p:nvPicPr>
          <p:cNvPr id="632" name="Google Shape;632;p5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126050" y="2453375"/>
            <a:ext cx="3116250" cy="21092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60"/>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BROKER APP</a:t>
            </a:r>
            <a:endParaRPr/>
          </a:p>
        </p:txBody>
      </p:sp>
      <p:sp>
        <p:nvSpPr>
          <p:cNvPr id="638" name="Google Shape;638;p60"/>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639" name="Google Shape;639;p60"/>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03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1"/>
          <p:cNvSpPr/>
          <p:nvPr/>
        </p:nvSpPr>
        <p:spPr>
          <a:xfrm>
            <a:off x="11950" y="0"/>
            <a:ext cx="9144000" cy="4672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1"/>
          <p:cNvSpPr txBox="1">
            <a:spLocks noGrp="1"/>
          </p:cNvSpPr>
          <p:nvPr>
            <p:ph type="title"/>
          </p:nvPr>
        </p:nvSpPr>
        <p:spPr>
          <a:xfrm>
            <a:off x="313625" y="213926"/>
            <a:ext cx="5163600" cy="106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AURORA HIGHLANDS</a:t>
            </a:r>
            <a:br>
              <a:rPr lang="en"/>
            </a:br>
            <a:r>
              <a:rPr lang="en"/>
              <a:t>BROKER APP</a:t>
            </a:r>
            <a:endParaRPr/>
          </a:p>
        </p:txBody>
      </p:sp>
      <p:sp>
        <p:nvSpPr>
          <p:cNvPr id="646" name="Google Shape;646;p61"/>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cxnSp>
        <p:nvCxnSpPr>
          <p:cNvPr id="647" name="Google Shape;647;p61"/>
          <p:cNvCxnSpPr/>
          <p:nvPr/>
        </p:nvCxnSpPr>
        <p:spPr>
          <a:xfrm>
            <a:off x="479275" y="1371247"/>
            <a:ext cx="605400" cy="0"/>
          </a:xfrm>
          <a:prstGeom prst="straightConnector1">
            <a:avLst/>
          </a:prstGeom>
          <a:noFill/>
          <a:ln w="19050" cap="flat" cmpd="sng">
            <a:solidFill>
              <a:srgbClr val="E6B22F"/>
            </a:solidFill>
            <a:prstDash val="solid"/>
            <a:round/>
            <a:headEnd type="none" w="med" len="med"/>
            <a:tailEnd type="none" w="med" len="med"/>
          </a:ln>
        </p:spPr>
      </p:cxnSp>
      <p:pic>
        <p:nvPicPr>
          <p:cNvPr id="648" name="Google Shape;648;p61"/>
          <p:cNvPicPr preferRelativeResize="0"/>
          <p:nvPr/>
        </p:nvPicPr>
        <p:blipFill>
          <a:blip r:embed="rId3">
            <a:alphaModFix/>
          </a:blip>
          <a:stretch>
            <a:fillRect/>
          </a:stretch>
        </p:blipFill>
        <p:spPr>
          <a:xfrm>
            <a:off x="479275" y="1884550"/>
            <a:ext cx="2815750" cy="1964200"/>
          </a:xfrm>
          <a:prstGeom prst="rect">
            <a:avLst/>
          </a:prstGeom>
          <a:noFill/>
          <a:ln>
            <a:noFill/>
          </a:ln>
        </p:spPr>
      </p:pic>
      <p:sp>
        <p:nvSpPr>
          <p:cNvPr id="649" name="Google Shape;649;p61"/>
          <p:cNvSpPr/>
          <p:nvPr/>
        </p:nvSpPr>
        <p:spPr>
          <a:xfrm>
            <a:off x="3623100" y="3508500"/>
            <a:ext cx="5033700" cy="1154700"/>
          </a:xfrm>
          <a:prstGeom prst="roundRect">
            <a:avLst>
              <a:gd name="adj" fmla="val 16667"/>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1"/>
          <p:cNvSpPr txBox="1">
            <a:spLocks noGrp="1"/>
          </p:cNvSpPr>
          <p:nvPr>
            <p:ph type="title"/>
          </p:nvPr>
        </p:nvSpPr>
        <p:spPr>
          <a:xfrm>
            <a:off x="3661450" y="3555151"/>
            <a:ext cx="5163600" cy="106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000000"/>
                </a:solidFill>
              </a:rPr>
              <a:t>THE AURORA HIGHLANDS</a:t>
            </a:r>
            <a:endParaRPr sz="2500">
              <a:solidFill>
                <a:srgbClr val="000000"/>
              </a:solidFill>
            </a:endParaRPr>
          </a:p>
        </p:txBody>
      </p:sp>
      <p:sp>
        <p:nvSpPr>
          <p:cNvPr id="651" name="Google Shape;651;p61"/>
          <p:cNvSpPr/>
          <p:nvPr/>
        </p:nvSpPr>
        <p:spPr>
          <a:xfrm>
            <a:off x="7896500" y="3766200"/>
            <a:ext cx="486900" cy="486900"/>
          </a:xfrm>
          <a:prstGeom prst="ellipse">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2" name="Google Shape;652;p61"/>
          <p:cNvCxnSpPr>
            <a:stCxn id="651" idx="5"/>
          </p:cNvCxnSpPr>
          <p:nvPr/>
        </p:nvCxnSpPr>
        <p:spPr>
          <a:xfrm>
            <a:off x="8312095" y="4181795"/>
            <a:ext cx="225300" cy="225300"/>
          </a:xfrm>
          <a:prstGeom prst="straightConnector1">
            <a:avLst/>
          </a:prstGeom>
          <a:noFill/>
          <a:ln w="38100" cap="flat" cmpd="sng">
            <a:solidFill>
              <a:srgbClr val="000000"/>
            </a:solidFill>
            <a:prstDash val="solid"/>
            <a:round/>
            <a:headEnd type="none" w="med" len="med"/>
            <a:tailEnd type="none" w="med" len="med"/>
          </a:ln>
        </p:spPr>
      </p:cxnSp>
      <p:pic>
        <p:nvPicPr>
          <p:cNvPr id="653" name="Google Shape;653;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35175" y="213925"/>
            <a:ext cx="2416152" cy="31318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2"/>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VISITOR CENTER</a:t>
            </a:r>
            <a:endParaRPr/>
          </a:p>
        </p:txBody>
      </p:sp>
      <p:sp>
        <p:nvSpPr>
          <p:cNvPr id="659" name="Google Shape;659;p62"/>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660" name="Google Shape;660;p62"/>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04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63"/>
          <p:cNvSpPr txBox="1">
            <a:spLocks noGrp="1"/>
          </p:cNvSpPr>
          <p:nvPr>
            <p:ph type="title"/>
          </p:nvPr>
        </p:nvSpPr>
        <p:spPr>
          <a:xfrm>
            <a:off x="378325" y="859606"/>
            <a:ext cx="45972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VISITOR CENTER</a:t>
            </a:r>
            <a:endParaRPr/>
          </a:p>
        </p:txBody>
      </p:sp>
      <p:sp>
        <p:nvSpPr>
          <p:cNvPr id="666" name="Google Shape;666;p63"/>
          <p:cNvSpPr txBox="1">
            <a:spLocks noGrp="1"/>
          </p:cNvSpPr>
          <p:nvPr>
            <p:ph type="body" idx="1"/>
          </p:nvPr>
        </p:nvSpPr>
        <p:spPr>
          <a:xfrm>
            <a:off x="378325" y="1647025"/>
            <a:ext cx="3147300" cy="3113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Clr>
                <a:schemeClr val="dk1"/>
              </a:buClr>
              <a:buSzPts val="1100"/>
              <a:buFont typeface="Arial"/>
              <a:buNone/>
            </a:pPr>
            <a:endParaRPr/>
          </a:p>
          <a:p>
            <a:pPr marL="0" marR="0" lvl="0" indent="0" algn="l" rtl="0">
              <a:lnSpc>
                <a:spcPct val="150000"/>
              </a:lnSpc>
              <a:spcBef>
                <a:spcPts val="0"/>
              </a:spcBef>
              <a:spcAft>
                <a:spcPts val="0"/>
              </a:spcAft>
              <a:buNone/>
            </a:pPr>
            <a:endParaRPr/>
          </a:p>
          <a:p>
            <a:pPr marL="0" marR="0" lvl="0" indent="0" algn="l" rtl="0">
              <a:lnSpc>
                <a:spcPct val="150000"/>
              </a:lnSpc>
              <a:spcBef>
                <a:spcPts val="0"/>
              </a:spcBef>
              <a:spcAft>
                <a:spcPts val="0"/>
              </a:spcAft>
              <a:buNone/>
            </a:pPr>
            <a:endParaRPr/>
          </a:p>
          <a:p>
            <a:pPr marL="0" marR="0" lvl="0" indent="0" algn="l" rtl="0">
              <a:lnSpc>
                <a:spcPct val="15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lvl="0" indent="0" algn="l" rtl="0">
              <a:spcBef>
                <a:spcPts val="0"/>
              </a:spcBef>
              <a:spcAft>
                <a:spcPts val="0"/>
              </a:spcAft>
              <a:buNone/>
            </a:pPr>
            <a:br>
              <a:rPr lang="en"/>
            </a:b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667" name="Google Shape;667;p63"/>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pic>
        <p:nvPicPr>
          <p:cNvPr id="668" name="Google Shape;668;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8400" y="92275"/>
            <a:ext cx="5369575" cy="3178325"/>
          </a:xfrm>
          <a:prstGeom prst="rect">
            <a:avLst/>
          </a:prstGeom>
          <a:noFill/>
          <a:ln>
            <a:noFill/>
          </a:ln>
        </p:spPr>
      </p:pic>
      <p:sp>
        <p:nvSpPr>
          <p:cNvPr id="669" name="Google Shape;669;p63"/>
          <p:cNvSpPr txBox="1">
            <a:spLocks noGrp="1"/>
          </p:cNvSpPr>
          <p:nvPr>
            <p:ph type="body" idx="1"/>
          </p:nvPr>
        </p:nvSpPr>
        <p:spPr>
          <a:xfrm>
            <a:off x="378325" y="1647025"/>
            <a:ext cx="1894500" cy="25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MAME AWARD FOR BEST</a:t>
            </a:r>
            <a:br>
              <a:rPr lang="en" b="1"/>
            </a:br>
            <a:r>
              <a:rPr lang="en" b="1"/>
              <a:t>WELCOME CENTER 2 YEARS RUNNING</a:t>
            </a:r>
            <a:endParaRPr b="1"/>
          </a:p>
          <a:p>
            <a:pPr marL="0" lvl="0" indent="0" algn="l" rtl="0">
              <a:spcBef>
                <a:spcPts val="1600"/>
              </a:spcBef>
              <a:spcAft>
                <a:spcPts val="0"/>
              </a:spcAft>
              <a:buClr>
                <a:schemeClr val="dk1"/>
              </a:buClr>
              <a:buSzPts val="1100"/>
              <a:buFont typeface="Arial"/>
              <a:buNone/>
            </a:pPr>
            <a:r>
              <a:rPr lang="en" b="1">
                <a:solidFill>
                  <a:srgbClr val="5FBDBA"/>
                </a:solidFill>
              </a:rPr>
              <a:t>• </a:t>
            </a:r>
            <a:r>
              <a:rPr lang="en"/>
              <a:t>Huge Video Wall</a:t>
            </a:r>
            <a:br>
              <a:rPr lang="en" b="1"/>
            </a:br>
            <a:r>
              <a:rPr lang="en" b="1">
                <a:solidFill>
                  <a:srgbClr val="5FBDBA"/>
                </a:solidFill>
              </a:rPr>
              <a:t>• </a:t>
            </a:r>
            <a:r>
              <a:rPr lang="en"/>
              <a:t>Interactive Touch Screen TVs</a:t>
            </a:r>
            <a:br>
              <a:rPr lang="en" b="1"/>
            </a:br>
            <a:r>
              <a:rPr lang="en" b="1">
                <a:solidFill>
                  <a:srgbClr val="5FBDBA"/>
                </a:solidFill>
              </a:rPr>
              <a:t>• </a:t>
            </a:r>
            <a:r>
              <a:rPr lang="en"/>
              <a:t>Giant Topo Table</a:t>
            </a:r>
            <a:br>
              <a:rPr lang="en"/>
            </a:br>
            <a:r>
              <a:rPr lang="en" b="1">
                <a:solidFill>
                  <a:srgbClr val="5FBDBA"/>
                </a:solidFill>
              </a:rPr>
              <a:t>• </a:t>
            </a:r>
            <a:r>
              <a:rPr lang="en"/>
              <a:t>Kids Play Area</a:t>
            </a:r>
            <a:br>
              <a:rPr lang="en"/>
            </a:br>
            <a:endParaRPr/>
          </a:p>
          <a:p>
            <a:pPr marL="0" lvl="0" indent="0" algn="l" rtl="0">
              <a:spcBef>
                <a:spcPts val="1600"/>
              </a:spcBef>
              <a:spcAft>
                <a:spcPts val="0"/>
              </a:spcAft>
              <a:buNone/>
            </a:pPr>
            <a:endParaRPr b="1"/>
          </a:p>
          <a:p>
            <a:pPr marL="0" lvl="0" indent="0" algn="l" rtl="0">
              <a:spcBef>
                <a:spcPts val="1600"/>
              </a:spcBef>
              <a:spcAft>
                <a:spcPts val="0"/>
              </a:spcAft>
              <a:buNone/>
            </a:pPr>
            <a:r>
              <a:rPr lang="en"/>
              <a:t> </a:t>
            </a:r>
            <a:endParaRPr/>
          </a:p>
          <a:p>
            <a:pPr marL="0" lvl="0" indent="0" algn="l" rtl="0">
              <a:spcBef>
                <a:spcPts val="1600"/>
              </a:spcBef>
              <a:spcAft>
                <a:spcPts val="1600"/>
              </a:spcAft>
              <a:buNone/>
            </a:pPr>
            <a:endParaRPr/>
          </a:p>
        </p:txBody>
      </p:sp>
      <p:pic>
        <p:nvPicPr>
          <p:cNvPr id="670" name="Google Shape;670;p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97925" y="3373075"/>
            <a:ext cx="1690050" cy="1217900"/>
          </a:xfrm>
          <a:prstGeom prst="rect">
            <a:avLst/>
          </a:prstGeom>
          <a:noFill/>
          <a:ln>
            <a:noFill/>
          </a:ln>
        </p:spPr>
      </p:pic>
      <p:pic>
        <p:nvPicPr>
          <p:cNvPr id="671" name="Google Shape;671;p6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08258" y="3373075"/>
            <a:ext cx="1789857" cy="1217900"/>
          </a:xfrm>
          <a:prstGeom prst="rect">
            <a:avLst/>
          </a:prstGeom>
          <a:noFill/>
          <a:ln>
            <a:noFill/>
          </a:ln>
        </p:spPr>
      </p:pic>
      <p:pic>
        <p:nvPicPr>
          <p:cNvPr id="672" name="Google Shape;672;p6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18400" y="3373075"/>
            <a:ext cx="1690050" cy="1217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4"/>
          <p:cNvSpPr txBox="1">
            <a:spLocks noGrp="1"/>
          </p:cNvSpPr>
          <p:nvPr>
            <p:ph type="title"/>
          </p:nvPr>
        </p:nvSpPr>
        <p:spPr>
          <a:xfrm>
            <a:off x="378325" y="859606"/>
            <a:ext cx="45972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 CAMPAIGN</a:t>
            </a:r>
            <a:endParaRPr/>
          </a:p>
        </p:txBody>
      </p:sp>
      <p:sp>
        <p:nvSpPr>
          <p:cNvPr id="678" name="Google Shape;678;p64"/>
          <p:cNvSpPr txBox="1">
            <a:spLocks noGrp="1"/>
          </p:cNvSpPr>
          <p:nvPr>
            <p:ph type="body" idx="1"/>
          </p:nvPr>
        </p:nvSpPr>
        <p:spPr>
          <a:xfrm>
            <a:off x="378325" y="1647025"/>
            <a:ext cx="4597200" cy="284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679" name="Google Shape;679;p64"/>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a:p>
        </p:txBody>
      </p:sp>
      <p:pic>
        <p:nvPicPr>
          <p:cNvPr id="680" name="Google Shape;680;p6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75375" y="0"/>
            <a:ext cx="3327856"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65"/>
          <p:cNvSpPr txBox="1">
            <a:spLocks noGrp="1"/>
          </p:cNvSpPr>
          <p:nvPr>
            <p:ph type="body" idx="1"/>
          </p:nvPr>
        </p:nvSpPr>
        <p:spPr>
          <a:xfrm>
            <a:off x="835508" y="3391500"/>
            <a:ext cx="4018800" cy="1653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TheAuroraHighlands.com</a:t>
            </a:r>
            <a:endParaRPr/>
          </a:p>
          <a:p>
            <a:pPr marL="0" lvl="0" indent="0" algn="l" rtl="0">
              <a:lnSpc>
                <a:spcPct val="150000"/>
              </a:lnSpc>
              <a:spcBef>
                <a:spcPts val="0"/>
              </a:spcBef>
              <a:spcAft>
                <a:spcPts val="0"/>
              </a:spcAft>
              <a:buNone/>
            </a:pPr>
            <a:r>
              <a:rPr lang="en" u="sng">
                <a:solidFill>
                  <a:schemeClr val="hlink"/>
                </a:solidFill>
                <a:hlinkClick r:id="rId3"/>
              </a:rPr>
              <a:t>Info@TheAuroraHighlands.com</a:t>
            </a:r>
            <a:endParaRPr/>
          </a:p>
          <a:p>
            <a:pPr marL="0" lvl="0" indent="0" algn="l" rtl="0">
              <a:lnSpc>
                <a:spcPct val="150000"/>
              </a:lnSpc>
              <a:spcBef>
                <a:spcPts val="0"/>
              </a:spcBef>
              <a:spcAft>
                <a:spcPts val="0"/>
              </a:spcAft>
              <a:buNone/>
            </a:pPr>
            <a:r>
              <a:rPr lang="en">
                <a:highlight>
                  <a:srgbClr val="FFFFFF"/>
                </a:highlight>
              </a:rPr>
              <a:t>720.356.0123</a:t>
            </a:r>
            <a:endParaRPr/>
          </a:p>
        </p:txBody>
      </p:sp>
      <p:pic>
        <p:nvPicPr>
          <p:cNvPr id="686" name="Google Shape;686;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13425" y="0"/>
            <a:ext cx="4546500" cy="5143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0"/>
          <p:cNvSpPr txBox="1">
            <a:spLocks noGrp="1"/>
          </p:cNvSpPr>
          <p:nvPr>
            <p:ph type="title"/>
          </p:nvPr>
        </p:nvSpPr>
        <p:spPr>
          <a:xfrm>
            <a:off x="378325" y="859606"/>
            <a:ext cx="45972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BUILDING THE FOUNDATION FOR</a:t>
            </a:r>
            <a:br>
              <a:rPr lang="en"/>
            </a:br>
            <a:r>
              <a:rPr lang="en"/>
              <a:t>NORTHEAST AURORA’S FUTURE</a:t>
            </a:r>
            <a:endParaRPr/>
          </a:p>
        </p:txBody>
      </p:sp>
      <p:sp>
        <p:nvSpPr>
          <p:cNvPr id="449" name="Google Shape;449;p40"/>
          <p:cNvSpPr txBox="1">
            <a:spLocks noGrp="1"/>
          </p:cNvSpPr>
          <p:nvPr>
            <p:ph type="body" idx="1"/>
          </p:nvPr>
        </p:nvSpPr>
        <p:spPr>
          <a:xfrm>
            <a:off x="378325" y="1647025"/>
            <a:ext cx="3296400" cy="28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Aerotropolis Area Coordinating Metropolitan District</a:t>
            </a:r>
            <a:br>
              <a:rPr lang="en"/>
            </a:br>
            <a:r>
              <a:rPr lang="en" b="1">
                <a:solidFill>
                  <a:srgbClr val="5FBDBA"/>
                </a:solidFill>
              </a:rPr>
              <a:t>•  </a:t>
            </a:r>
            <a:r>
              <a:rPr lang="en"/>
              <a:t>21,000 acres</a:t>
            </a:r>
            <a:br>
              <a:rPr lang="en"/>
            </a:br>
            <a:r>
              <a:rPr lang="en" b="1">
                <a:solidFill>
                  <a:srgbClr val="5FBDBA"/>
                </a:solidFill>
              </a:rPr>
              <a:t>•  </a:t>
            </a:r>
            <a:r>
              <a:rPr lang="en"/>
              <a:t>10 million square feet of retail space</a:t>
            </a:r>
            <a:br>
              <a:rPr lang="en"/>
            </a:br>
            <a:r>
              <a:rPr lang="en" b="1">
                <a:solidFill>
                  <a:srgbClr val="5FBDBA"/>
                </a:solidFill>
              </a:rPr>
              <a:t>•  </a:t>
            </a:r>
            <a:r>
              <a:rPr lang="en"/>
              <a:t>40 million square feet of commercial space </a:t>
            </a:r>
            <a:endParaRPr/>
          </a:p>
          <a:p>
            <a:pPr marL="0" lvl="0" indent="0" algn="l" rtl="0">
              <a:spcBef>
                <a:spcPts val="1600"/>
              </a:spcBef>
              <a:spcAft>
                <a:spcPts val="1600"/>
              </a:spcAft>
              <a:buNone/>
            </a:pPr>
            <a:br>
              <a:rPr lang="en"/>
            </a:br>
            <a:r>
              <a:rPr lang="en"/>
              <a:t>“The 21,000-acre Aerotropolis region is poised to bring more than 170,000 new jobs to the area.”</a:t>
            </a:r>
            <a:br>
              <a:rPr lang="en"/>
            </a:br>
            <a:r>
              <a:rPr lang="en" b="1"/>
              <a:t>– Matt Hopper, </a:t>
            </a:r>
            <a:r>
              <a:rPr lang="en" i="1"/>
              <a:t>President of the Aerotropolis Area Coordinating Metropolitan District</a:t>
            </a:r>
            <a:endParaRPr/>
          </a:p>
        </p:txBody>
      </p:sp>
      <p:sp>
        <p:nvSpPr>
          <p:cNvPr id="450" name="Google Shape;450;p40"/>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451" name="Google Shape;451;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30775" y="1067300"/>
            <a:ext cx="4459350" cy="2222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1"/>
          <p:cNvSpPr/>
          <p:nvPr/>
        </p:nvSpPr>
        <p:spPr>
          <a:xfrm>
            <a:off x="334775" y="1911075"/>
            <a:ext cx="942300" cy="210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458" name="Google Shape;458;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23468" y="0"/>
            <a:ext cx="7220256" cy="4671926"/>
          </a:xfrm>
          <a:prstGeom prst="rect">
            <a:avLst/>
          </a:prstGeom>
          <a:noFill/>
          <a:ln>
            <a:noFill/>
          </a:ln>
        </p:spPr>
      </p:pic>
      <p:sp>
        <p:nvSpPr>
          <p:cNvPr id="459" name="Google Shape;459;p41"/>
          <p:cNvSpPr txBox="1">
            <a:spLocks noGrp="1"/>
          </p:cNvSpPr>
          <p:nvPr>
            <p:ph type="title"/>
          </p:nvPr>
        </p:nvSpPr>
        <p:spPr>
          <a:xfrm>
            <a:off x="234225" y="254975"/>
            <a:ext cx="2181900" cy="37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ARTA</a:t>
            </a:r>
            <a:endParaRPr/>
          </a:p>
        </p:txBody>
      </p:sp>
      <p:sp>
        <p:nvSpPr>
          <p:cNvPr id="460" name="Google Shape;460;p41"/>
          <p:cNvSpPr txBox="1">
            <a:spLocks noGrp="1"/>
          </p:cNvSpPr>
          <p:nvPr>
            <p:ph type="body" idx="1"/>
          </p:nvPr>
        </p:nvSpPr>
        <p:spPr>
          <a:xfrm>
            <a:off x="234225" y="629375"/>
            <a:ext cx="1597200" cy="3671700"/>
          </a:xfrm>
          <a:prstGeom prst="rect">
            <a:avLst/>
          </a:prstGeom>
        </p:spPr>
        <p:txBody>
          <a:bodyPr spcFirstLastPara="1" wrap="square" lIns="91425" tIns="91425" rIns="91425" bIns="91425" anchor="t" anchorCtr="0">
            <a:noAutofit/>
          </a:bodyPr>
          <a:lstStyle/>
          <a:p>
            <a:pPr marL="114300" lvl="0" indent="-114300" algn="l" rtl="0">
              <a:lnSpc>
                <a:spcPct val="115000"/>
              </a:lnSpc>
              <a:spcBef>
                <a:spcPts val="0"/>
              </a:spcBef>
              <a:spcAft>
                <a:spcPts val="0"/>
              </a:spcAft>
              <a:buNone/>
            </a:pPr>
            <a:r>
              <a:rPr lang="en" b="1">
                <a:solidFill>
                  <a:srgbClr val="5FBDBA"/>
                </a:solidFill>
              </a:rPr>
              <a:t>•	</a:t>
            </a:r>
            <a:r>
              <a:rPr lang="en"/>
              <a:t>ARTA is bipartisan, inter-governmental, public-private partnership</a:t>
            </a:r>
            <a:endParaRPr/>
          </a:p>
          <a:p>
            <a:pPr marL="114300" lvl="0" indent="-114300" algn="l" rtl="0">
              <a:lnSpc>
                <a:spcPct val="115000"/>
              </a:lnSpc>
              <a:spcBef>
                <a:spcPts val="0"/>
              </a:spcBef>
              <a:spcAft>
                <a:spcPts val="0"/>
              </a:spcAft>
              <a:buNone/>
            </a:pPr>
            <a:r>
              <a:rPr lang="en" b="1">
                <a:solidFill>
                  <a:srgbClr val="5FBDBA"/>
                </a:solidFill>
              </a:rPr>
              <a:t>•	</a:t>
            </a:r>
            <a:r>
              <a:rPr lang="en"/>
              <a:t>This collaboration is a strong example of what is possible when we work together for the betterment of a community with allegiance to public service not restricted by competitive boundaries, parties or jurisdictions.</a:t>
            </a:r>
            <a:endParaRPr/>
          </a:p>
          <a:p>
            <a:pPr marL="114300" lvl="0" indent="-114300" algn="l" rtl="0">
              <a:lnSpc>
                <a:spcPct val="115000"/>
              </a:lnSpc>
              <a:spcBef>
                <a:spcPts val="0"/>
              </a:spcBef>
              <a:spcAft>
                <a:spcPts val="0"/>
              </a:spcAft>
              <a:buNone/>
            </a:pPr>
            <a:r>
              <a:rPr lang="en" b="1">
                <a:solidFill>
                  <a:srgbClr val="5FBDBA"/>
                </a:solidFill>
              </a:rPr>
              <a:t>•	</a:t>
            </a:r>
            <a:r>
              <a:rPr lang="en"/>
              <a:t>The ARTA will help both Aurora and Adams County safeguard access to more than 170,000 new jobs, create new communities to call home, and continue to offer all of the amenities that make up the Colorado lifestyle.</a:t>
            </a:r>
            <a:endParaRPr/>
          </a:p>
          <a:p>
            <a:pPr marL="0" lvl="0" indent="0" algn="l" rtl="0">
              <a:spcBef>
                <a:spcPts val="0"/>
              </a:spcBef>
              <a:spcAft>
                <a:spcPts val="1600"/>
              </a:spcAft>
              <a:buNone/>
            </a:pPr>
            <a:endParaRPr/>
          </a:p>
        </p:txBody>
      </p:sp>
      <p:cxnSp>
        <p:nvCxnSpPr>
          <p:cNvPr id="461" name="Google Shape;461;p41"/>
          <p:cNvCxnSpPr/>
          <p:nvPr/>
        </p:nvCxnSpPr>
        <p:spPr>
          <a:xfrm>
            <a:off x="334775" y="629372"/>
            <a:ext cx="605400" cy="0"/>
          </a:xfrm>
          <a:prstGeom prst="straightConnector1">
            <a:avLst/>
          </a:prstGeom>
          <a:noFill/>
          <a:ln w="19050" cap="flat" cmpd="sng">
            <a:solidFill>
              <a:srgbClr val="E6B22F"/>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2"/>
          <p:cNvSpPr txBox="1">
            <a:spLocks noGrp="1"/>
          </p:cNvSpPr>
          <p:nvPr>
            <p:ph type="title"/>
          </p:nvPr>
        </p:nvSpPr>
        <p:spPr>
          <a:xfrm>
            <a:off x="378325" y="859606"/>
            <a:ext cx="45972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Ground Breaking Event - 9/20/18</a:t>
            </a:r>
            <a:endParaRPr/>
          </a:p>
        </p:txBody>
      </p:sp>
      <p:sp>
        <p:nvSpPr>
          <p:cNvPr id="467" name="Google Shape;467;p42"/>
          <p:cNvSpPr txBox="1">
            <a:spLocks noGrp="1"/>
          </p:cNvSpPr>
          <p:nvPr>
            <p:ph type="body" idx="1"/>
          </p:nvPr>
        </p:nvSpPr>
        <p:spPr>
          <a:xfrm>
            <a:off x="378325" y="1647025"/>
            <a:ext cx="4597200" cy="11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Members of the Aurora community and leaders of the Rocky Mountain region came together to break ground on the Aerotropolis Regional Transportation Authority, showing their dedication to the development and long-term success of the entire Aerotropolis region and also illustrating their commitment to providing economic opportunities for both current and future residents.</a:t>
            </a:r>
            <a:endParaRPr/>
          </a:p>
          <a:p>
            <a:pPr marL="0" lvl="0" indent="0" algn="l" rtl="0">
              <a:spcBef>
                <a:spcPts val="1600"/>
              </a:spcBef>
              <a:spcAft>
                <a:spcPts val="1600"/>
              </a:spcAft>
              <a:buNone/>
            </a:pPr>
            <a:endParaRPr/>
          </a:p>
        </p:txBody>
      </p:sp>
      <p:sp>
        <p:nvSpPr>
          <p:cNvPr id="468" name="Google Shape;468;p42"/>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469" name="Google Shape;469;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27925" y="152400"/>
            <a:ext cx="3863675" cy="2575154"/>
          </a:xfrm>
          <a:prstGeom prst="rect">
            <a:avLst/>
          </a:prstGeom>
          <a:noFill/>
          <a:ln>
            <a:noFill/>
          </a:ln>
        </p:spPr>
      </p:pic>
      <p:pic>
        <p:nvPicPr>
          <p:cNvPr id="470" name="Google Shape;470;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6600" y="2798125"/>
            <a:ext cx="2624676" cy="1778452"/>
          </a:xfrm>
          <a:prstGeom prst="rect">
            <a:avLst/>
          </a:prstGeom>
          <a:noFill/>
          <a:ln>
            <a:noFill/>
          </a:ln>
        </p:spPr>
      </p:pic>
      <p:pic>
        <p:nvPicPr>
          <p:cNvPr id="471" name="Google Shape;471;p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44625" y="2798124"/>
            <a:ext cx="1123422" cy="1778452"/>
          </a:xfrm>
          <a:prstGeom prst="rect">
            <a:avLst/>
          </a:prstGeom>
          <a:noFill/>
          <a:ln>
            <a:noFill/>
          </a:ln>
        </p:spPr>
      </p:pic>
      <p:pic>
        <p:nvPicPr>
          <p:cNvPr id="472" name="Google Shape;472;p4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341400" y="2798126"/>
            <a:ext cx="2668329" cy="1778452"/>
          </a:xfrm>
          <a:prstGeom prst="rect">
            <a:avLst/>
          </a:prstGeom>
          <a:noFill/>
          <a:ln>
            <a:noFill/>
          </a:ln>
        </p:spPr>
      </p:pic>
      <p:pic>
        <p:nvPicPr>
          <p:cNvPr id="473" name="Google Shape;473;p4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083075" y="2798125"/>
            <a:ext cx="1304950" cy="17784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3"/>
          <p:cNvSpPr txBox="1">
            <a:spLocks noGrp="1"/>
          </p:cNvSpPr>
          <p:nvPr>
            <p:ph type="title"/>
          </p:nvPr>
        </p:nvSpPr>
        <p:spPr>
          <a:xfrm>
            <a:off x="378325" y="859606"/>
            <a:ext cx="45972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Cornerstone Dedication Event - 11/8/18</a:t>
            </a:r>
            <a:endParaRPr/>
          </a:p>
        </p:txBody>
      </p:sp>
      <p:sp>
        <p:nvSpPr>
          <p:cNvPr id="479" name="Google Shape;479;p43"/>
          <p:cNvSpPr txBox="1">
            <a:spLocks noGrp="1"/>
          </p:cNvSpPr>
          <p:nvPr>
            <p:ph type="body" idx="1"/>
          </p:nvPr>
        </p:nvSpPr>
        <p:spPr>
          <a:xfrm>
            <a:off x="378325" y="1647025"/>
            <a:ext cx="4597200" cy="56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Aurora Highlands hosted the Cornerstone Dedication event to formally announce the development and to demonstrate their commitment to the Aurora community.</a:t>
            </a:r>
            <a:endParaRPr/>
          </a:p>
        </p:txBody>
      </p:sp>
      <p:sp>
        <p:nvSpPr>
          <p:cNvPr id="480" name="Google Shape;480;p43"/>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481" name="Google Shape;481;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76550" y="364700"/>
            <a:ext cx="3588577" cy="1766150"/>
          </a:xfrm>
          <a:prstGeom prst="rect">
            <a:avLst/>
          </a:prstGeom>
          <a:noFill/>
          <a:ln>
            <a:noFill/>
          </a:ln>
        </p:spPr>
      </p:pic>
      <p:pic>
        <p:nvPicPr>
          <p:cNvPr id="482" name="Google Shape;482;p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8375" y="2214025"/>
            <a:ext cx="3100923" cy="2261450"/>
          </a:xfrm>
          <a:prstGeom prst="rect">
            <a:avLst/>
          </a:prstGeom>
          <a:noFill/>
          <a:ln>
            <a:noFill/>
          </a:ln>
        </p:spPr>
      </p:pic>
      <p:pic>
        <p:nvPicPr>
          <p:cNvPr id="483" name="Google Shape;483;p4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74550" y="2214025"/>
            <a:ext cx="2550574" cy="2261450"/>
          </a:xfrm>
          <a:prstGeom prst="rect">
            <a:avLst/>
          </a:prstGeom>
          <a:noFill/>
          <a:ln>
            <a:noFill/>
          </a:ln>
        </p:spPr>
      </p:pic>
      <p:pic>
        <p:nvPicPr>
          <p:cNvPr id="484" name="Google Shape;484;p4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20375" y="2214025"/>
            <a:ext cx="2169574" cy="2261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4"/>
          <p:cNvSpPr txBox="1">
            <a:spLocks noGrp="1"/>
          </p:cNvSpPr>
          <p:nvPr>
            <p:ph type="title"/>
          </p:nvPr>
        </p:nvSpPr>
        <p:spPr>
          <a:xfrm>
            <a:off x="378325" y="859606"/>
            <a:ext cx="4597200" cy="62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Plaque Dedication Event - 5/13/21</a:t>
            </a:r>
            <a:endParaRPr/>
          </a:p>
        </p:txBody>
      </p:sp>
      <p:sp>
        <p:nvSpPr>
          <p:cNvPr id="490" name="Google Shape;490;p44"/>
          <p:cNvSpPr txBox="1">
            <a:spLocks noGrp="1"/>
          </p:cNvSpPr>
          <p:nvPr>
            <p:ph type="body" idx="1"/>
          </p:nvPr>
        </p:nvSpPr>
        <p:spPr>
          <a:xfrm>
            <a:off x="378325" y="1647025"/>
            <a:ext cx="4193700" cy="103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Representatives from the City of Aurora, Adams County and the Aerotropolis Area Coordinating Metropolitan District gathered at the entrance of The Aurora Highlands to unveil commemorative plaques celebrating the continued progress of the Aerotropolis Regional Transportation Authority (ARTA) and to honor the late Mayor Steve Hogan. </a:t>
            </a:r>
            <a:endParaRPr>
              <a:solidFill>
                <a:schemeClr val="dk1"/>
              </a:solidFill>
            </a:endParaRPr>
          </a:p>
          <a:p>
            <a:pPr marL="0" lvl="0" indent="0" algn="l" rtl="0">
              <a:spcBef>
                <a:spcPts val="0"/>
              </a:spcBef>
              <a:spcAft>
                <a:spcPts val="1600"/>
              </a:spcAft>
              <a:buNone/>
            </a:pPr>
            <a:endParaRPr/>
          </a:p>
        </p:txBody>
      </p:sp>
      <p:sp>
        <p:nvSpPr>
          <p:cNvPr id="491" name="Google Shape;491;p44"/>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492" name="Google Shape;492;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14900" y="129200"/>
            <a:ext cx="3940950" cy="2442550"/>
          </a:xfrm>
          <a:prstGeom prst="rect">
            <a:avLst/>
          </a:prstGeom>
          <a:noFill/>
          <a:ln>
            <a:noFill/>
          </a:ln>
        </p:spPr>
      </p:pic>
      <p:pic>
        <p:nvPicPr>
          <p:cNvPr id="493" name="Google Shape;493;p4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9325" y="2681725"/>
            <a:ext cx="2817495" cy="1879274"/>
          </a:xfrm>
          <a:prstGeom prst="rect">
            <a:avLst/>
          </a:prstGeom>
          <a:noFill/>
          <a:ln>
            <a:noFill/>
          </a:ln>
        </p:spPr>
      </p:pic>
      <p:pic>
        <p:nvPicPr>
          <p:cNvPr id="494" name="Google Shape;494;p4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57025" y="2681725"/>
            <a:ext cx="2671475" cy="1879274"/>
          </a:xfrm>
          <a:prstGeom prst="rect">
            <a:avLst/>
          </a:prstGeom>
          <a:noFill/>
          <a:ln>
            <a:noFill/>
          </a:ln>
        </p:spPr>
      </p:pic>
      <p:pic>
        <p:nvPicPr>
          <p:cNvPr id="495" name="Google Shape;495;p4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108700" y="2682200"/>
            <a:ext cx="2671475" cy="1879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5"/>
          <p:cNvSpPr txBox="1">
            <a:spLocks noGrp="1"/>
          </p:cNvSpPr>
          <p:nvPr>
            <p:ph type="title"/>
          </p:nvPr>
        </p:nvSpPr>
        <p:spPr>
          <a:xfrm>
            <a:off x="378325" y="288375"/>
            <a:ext cx="2181900" cy="167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CONNECTION TO THE REGION</a:t>
            </a:r>
            <a:endParaRPr/>
          </a:p>
        </p:txBody>
      </p:sp>
      <p:sp>
        <p:nvSpPr>
          <p:cNvPr id="501" name="Google Shape;501;p45"/>
          <p:cNvSpPr txBox="1">
            <a:spLocks noGrp="1"/>
          </p:cNvSpPr>
          <p:nvPr>
            <p:ph type="body" idx="1"/>
          </p:nvPr>
        </p:nvSpPr>
        <p:spPr>
          <a:xfrm>
            <a:off x="378325" y="2136275"/>
            <a:ext cx="2267700" cy="2329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Convenient access to:</a:t>
            </a:r>
            <a:br>
              <a:rPr lang="en"/>
            </a:br>
            <a:r>
              <a:rPr lang="en" b="1">
                <a:solidFill>
                  <a:srgbClr val="5FBDBA"/>
                </a:solidFill>
              </a:rPr>
              <a:t>•  </a:t>
            </a:r>
            <a:r>
              <a:rPr lang="en"/>
              <a:t>Downtown Denver</a:t>
            </a:r>
            <a:br>
              <a:rPr lang="en"/>
            </a:br>
            <a:r>
              <a:rPr lang="en" b="1">
                <a:solidFill>
                  <a:srgbClr val="5FBDBA"/>
                </a:solidFill>
              </a:rPr>
              <a:t>•  </a:t>
            </a:r>
            <a:r>
              <a:rPr lang="en"/>
              <a:t>The Denver Tech Center</a:t>
            </a:r>
            <a:br>
              <a:rPr lang="en"/>
            </a:br>
            <a:r>
              <a:rPr lang="en" b="1">
                <a:solidFill>
                  <a:srgbClr val="5FBDBA"/>
                </a:solidFill>
              </a:rPr>
              <a:t>•  </a:t>
            </a:r>
            <a:r>
              <a:rPr lang="en"/>
              <a:t>The Anschutz Medical Campus</a:t>
            </a:r>
            <a:br>
              <a:rPr lang="en"/>
            </a:br>
            <a:r>
              <a:rPr lang="en" b="1">
                <a:solidFill>
                  <a:srgbClr val="5FBDBA"/>
                </a:solidFill>
              </a:rPr>
              <a:t>•  </a:t>
            </a:r>
            <a:r>
              <a:rPr lang="en"/>
              <a:t>Denver International Airport</a:t>
            </a:r>
            <a:endParaRPr b="1"/>
          </a:p>
        </p:txBody>
      </p:sp>
      <p:sp>
        <p:nvSpPr>
          <p:cNvPr id="502" name="Google Shape;502;p45"/>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503" name="Google Shape;503;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84550" y="0"/>
            <a:ext cx="6388026" cy="4671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6"/>
          <p:cNvSpPr txBox="1">
            <a:spLocks noGrp="1"/>
          </p:cNvSpPr>
          <p:nvPr>
            <p:ph type="title"/>
          </p:nvPr>
        </p:nvSpPr>
        <p:spPr>
          <a:xfrm>
            <a:off x="4696350" y="4018933"/>
            <a:ext cx="406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MASTER PLAN</a:t>
            </a:r>
            <a:endParaRPr/>
          </a:p>
        </p:txBody>
      </p:sp>
      <p:sp>
        <p:nvSpPr>
          <p:cNvPr id="509" name="Google Shape;509;p46"/>
          <p:cNvSpPr txBox="1">
            <a:spLocks noGrp="1"/>
          </p:cNvSpPr>
          <p:nvPr>
            <p:ph type="sldNum" idx="12"/>
          </p:nvPr>
        </p:nvSpPr>
        <p:spPr>
          <a:xfrm>
            <a:off x="8656825" y="4671925"/>
            <a:ext cx="486900" cy="4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510" name="Google Shape;510;p46"/>
          <p:cNvSpPr txBox="1">
            <a:spLocks noGrp="1"/>
          </p:cNvSpPr>
          <p:nvPr>
            <p:ph type="subTitle" idx="1"/>
          </p:nvPr>
        </p:nvSpPr>
        <p:spPr>
          <a:xfrm>
            <a:off x="-212920" y="2148846"/>
            <a:ext cx="2911200" cy="185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02</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2187</Words>
  <Application>Microsoft Macintosh PowerPoint</Application>
  <PresentationFormat>On-screen Show (16:9)</PresentationFormat>
  <Paragraphs>213</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Calibri</vt:lpstr>
      <vt:lpstr>Proxima Nova Extrabold</vt:lpstr>
      <vt:lpstr>Arial</vt:lpstr>
      <vt:lpstr>Proxima Nova</vt:lpstr>
      <vt:lpstr>Proxima Nova Semibold</vt:lpstr>
      <vt:lpstr>Simple Light</vt:lpstr>
      <vt:lpstr>Simple Light</vt:lpstr>
      <vt:lpstr> AC-REP</vt:lpstr>
      <vt:lpstr>PowerPoint Presentation</vt:lpstr>
      <vt:lpstr>BUILDING THE FOUNDATION FOR NORTHEAST AURORA’S FUTURE</vt:lpstr>
      <vt:lpstr>ARTA</vt:lpstr>
      <vt:lpstr>Ground Breaking Event - 9/20/18</vt:lpstr>
      <vt:lpstr>Cornerstone Dedication Event - 11/8/18</vt:lpstr>
      <vt:lpstr>Plaque Dedication Event - 5/13/21</vt:lpstr>
      <vt:lpstr>CONNECTION TO THE REGION</vt:lpstr>
      <vt:lpstr>THE MASTER PLAN</vt:lpstr>
      <vt:lpstr>MASTER PLAN</vt:lpstr>
      <vt:lpstr>PowerPoint Presentation</vt:lpstr>
      <vt:lpstr>PARKS &amp;  OPEN SPACE</vt:lpstr>
      <vt:lpstr>HIGHLANDS CREEK PARK</vt:lpstr>
      <vt:lpstr>PUBLIC ART</vt:lpstr>
      <vt:lpstr>THE WATER PARK</vt:lpstr>
      <vt:lpstr>ICE &amp;  RECREATION CENTER </vt:lpstr>
      <vt:lpstr>NORTH HIGHLANDS MARKET: A MULTI-USE, MULTI-MODAL DESTINATION</vt:lpstr>
      <vt:lpstr>MEDICAL &amp; CORPORATE CAMPUS: JOB OPPORTUNITIES FOR THE REGION </vt:lpstr>
      <vt:lpstr>INVESTING IN THE COMMUNITY’S NEEDS: FOUR FUTURE SCHOOLS </vt:lpstr>
      <vt:lpstr>HOME BUILDERS</vt:lpstr>
      <vt:lpstr>Demographics</vt:lpstr>
      <vt:lpstr>Demographics</vt:lpstr>
      <vt:lpstr>THE BROKER APP</vt:lpstr>
      <vt:lpstr>THE AURORA HIGHLANDS BROKER APP</vt:lpstr>
      <vt:lpstr>THE VISITOR CENTER</vt:lpstr>
      <vt:lpstr>VISITOR CENTER</vt:lpstr>
      <vt:lpstr>AD CAMPAIGN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AC-REP</dc:title>
  <cp:lastModifiedBy>Erin Krueger</cp:lastModifiedBy>
  <cp:revision>2</cp:revision>
  <dcterms:modified xsi:type="dcterms:W3CDTF">2023-06-02T20:56:15Z</dcterms:modified>
</cp:coreProperties>
</file>